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8EC34-F6A2-4F9C-A063-9F06D4049839}" type="datetimeFigureOut">
              <a:rPr lang="en-US" smtClean="0"/>
              <a:pPr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95867-5810-47BB-B44F-E048AF4439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pen My Eyes That I May S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5867400" cy="457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Open My Eyes That I May See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8534400" cy="5257800"/>
          </a:xfrm>
        </p:spPr>
        <p:txBody>
          <a:bodyPr>
            <a:normAutofit/>
          </a:bodyPr>
          <a:lstStyle/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1. Open </a:t>
            </a:r>
            <a:r>
              <a:rPr lang="en-US" sz="2100" b="1" dirty="0" smtClean="0">
                <a:solidFill>
                  <a:schemeClr val="tx1"/>
                </a:solidFill>
              </a:rPr>
              <a:t>my eyes that I may </a:t>
            </a:r>
            <a:r>
              <a:rPr lang="en-US" sz="2100" b="1" dirty="0" smtClean="0">
                <a:solidFill>
                  <a:schemeClr val="tx1"/>
                </a:solidFill>
              </a:rPr>
              <a:t>see Glimpses </a:t>
            </a:r>
            <a:r>
              <a:rPr lang="en-US" sz="2100" b="1" dirty="0" smtClean="0">
                <a:solidFill>
                  <a:schemeClr val="tx1"/>
                </a:solidFill>
              </a:rPr>
              <a:t>of truth Thou hast for me;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     Place </a:t>
            </a:r>
            <a:r>
              <a:rPr lang="en-US" sz="2100" b="1" dirty="0" smtClean="0">
                <a:solidFill>
                  <a:schemeClr val="tx1"/>
                </a:solidFill>
              </a:rPr>
              <a:t>in my hands the wonderful </a:t>
            </a:r>
            <a:r>
              <a:rPr lang="en-US" sz="2100" b="1" dirty="0" smtClean="0">
                <a:solidFill>
                  <a:schemeClr val="tx1"/>
                </a:solidFill>
              </a:rPr>
              <a:t>key That </a:t>
            </a:r>
            <a:r>
              <a:rPr lang="en-US" sz="2100" b="1" dirty="0" smtClean="0">
                <a:solidFill>
                  <a:schemeClr val="tx1"/>
                </a:solidFill>
              </a:rPr>
              <a:t>shall unclasp and set me free. </a:t>
            </a:r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rgbClr val="FF0000"/>
                </a:solidFill>
              </a:rPr>
              <a:t>Refrain</a:t>
            </a:r>
          </a:p>
          <a:p>
            <a:pPr marL="225425" indent="-225425" algn="l"/>
            <a:r>
              <a:rPr lang="en-US" sz="2100" b="1" dirty="0" smtClean="0">
                <a:solidFill>
                  <a:srgbClr val="FF0000"/>
                </a:solidFill>
              </a:rPr>
              <a:t>     Silently </a:t>
            </a:r>
            <a:r>
              <a:rPr lang="en-US" sz="2100" b="1" dirty="0" smtClean="0">
                <a:solidFill>
                  <a:srgbClr val="FF0000"/>
                </a:solidFill>
              </a:rPr>
              <a:t>now I wait for </a:t>
            </a:r>
            <a:r>
              <a:rPr lang="en-US" sz="2100" b="1" dirty="0" smtClean="0">
                <a:solidFill>
                  <a:srgbClr val="FF0000"/>
                </a:solidFill>
              </a:rPr>
              <a:t>Thee, Ready</a:t>
            </a:r>
            <a:r>
              <a:rPr lang="en-US" sz="2100" b="1" dirty="0" smtClean="0">
                <a:solidFill>
                  <a:srgbClr val="FF0000"/>
                </a:solidFill>
              </a:rPr>
              <a:t>, my God, Thy will to see;</a:t>
            </a:r>
            <a:br>
              <a:rPr lang="en-US" sz="2100" b="1" dirty="0" smtClean="0">
                <a:solidFill>
                  <a:srgbClr val="FF0000"/>
                </a:solidFill>
              </a:rPr>
            </a:br>
            <a:r>
              <a:rPr lang="en-US" sz="2100" b="1" dirty="0" smtClean="0">
                <a:solidFill>
                  <a:srgbClr val="FF0000"/>
                </a:solidFill>
              </a:rPr>
              <a:t> Open </a:t>
            </a:r>
            <a:r>
              <a:rPr lang="en-US" sz="2100" b="1" dirty="0" smtClean="0">
                <a:solidFill>
                  <a:srgbClr val="FF0000"/>
                </a:solidFill>
              </a:rPr>
              <a:t>my eyes, illumine me</a:t>
            </a:r>
            <a:r>
              <a:rPr lang="en-US" sz="2100" b="1" dirty="0" smtClean="0">
                <a:solidFill>
                  <a:srgbClr val="FF0000"/>
                </a:solidFill>
              </a:rPr>
              <a:t>,</a:t>
            </a:r>
            <a:r>
              <a:rPr lang="en-US" sz="2100" b="1" dirty="0" smtClean="0">
                <a:solidFill>
                  <a:srgbClr val="FF0000"/>
                </a:solidFill>
              </a:rPr>
              <a:t>  </a:t>
            </a:r>
            <a:r>
              <a:rPr lang="en-US" sz="2100" b="1" dirty="0" smtClean="0">
                <a:solidFill>
                  <a:srgbClr val="FF0000"/>
                </a:solidFill>
              </a:rPr>
              <a:t>Spirit </a:t>
            </a:r>
            <a:r>
              <a:rPr lang="en-US" sz="2100" b="1" dirty="0" smtClean="0">
                <a:solidFill>
                  <a:srgbClr val="FF0000"/>
                </a:solidFill>
              </a:rPr>
              <a:t>Divine</a:t>
            </a:r>
            <a:r>
              <a:rPr lang="en-US" sz="21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2. Open </a:t>
            </a:r>
            <a:r>
              <a:rPr lang="en-US" sz="2100" b="1" dirty="0" smtClean="0">
                <a:solidFill>
                  <a:schemeClr val="tx1"/>
                </a:solidFill>
              </a:rPr>
              <a:t>my ears that I may </a:t>
            </a:r>
            <a:r>
              <a:rPr lang="en-US" sz="2100" b="1" dirty="0" smtClean="0">
                <a:solidFill>
                  <a:schemeClr val="tx1"/>
                </a:solidFill>
              </a:rPr>
              <a:t>hear Voices </a:t>
            </a:r>
            <a:r>
              <a:rPr lang="en-US" sz="2100" b="1" dirty="0" smtClean="0">
                <a:solidFill>
                  <a:schemeClr val="tx1"/>
                </a:solidFill>
              </a:rPr>
              <a:t>of truth Thou </a:t>
            </a:r>
            <a:r>
              <a:rPr lang="en-US" sz="2100" b="1" dirty="0" err="1" smtClean="0">
                <a:solidFill>
                  <a:schemeClr val="tx1"/>
                </a:solidFill>
              </a:rPr>
              <a:t>sendest</a:t>
            </a:r>
            <a:r>
              <a:rPr lang="en-US" sz="2100" b="1" dirty="0" smtClean="0">
                <a:solidFill>
                  <a:schemeClr val="tx1"/>
                </a:solidFill>
              </a:rPr>
              <a:t> clear;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     And </a:t>
            </a:r>
            <a:r>
              <a:rPr lang="en-US" sz="2100" b="1" dirty="0" smtClean="0">
                <a:solidFill>
                  <a:schemeClr val="tx1"/>
                </a:solidFill>
              </a:rPr>
              <a:t>while the wave notes fall on my </a:t>
            </a:r>
            <a:r>
              <a:rPr lang="en-US" sz="2100" b="1" dirty="0" smtClean="0">
                <a:solidFill>
                  <a:schemeClr val="tx1"/>
                </a:solidFill>
              </a:rPr>
              <a:t>ear, Everything </a:t>
            </a:r>
            <a:r>
              <a:rPr lang="en-US" sz="2100" b="1" dirty="0" smtClean="0">
                <a:solidFill>
                  <a:schemeClr val="tx1"/>
                </a:solidFill>
              </a:rPr>
              <a:t>false will disappear</a:t>
            </a:r>
            <a:r>
              <a:rPr lang="en-US" sz="21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3. Open </a:t>
            </a:r>
            <a:r>
              <a:rPr lang="en-US" sz="2100" b="1" dirty="0" smtClean="0">
                <a:solidFill>
                  <a:schemeClr val="tx1"/>
                </a:solidFill>
              </a:rPr>
              <a:t>my mouth and let me </a:t>
            </a:r>
            <a:r>
              <a:rPr lang="en-US" sz="2100" b="1" dirty="0" smtClean="0">
                <a:solidFill>
                  <a:schemeClr val="tx1"/>
                </a:solidFill>
              </a:rPr>
              <a:t>bear Tidings </a:t>
            </a:r>
            <a:r>
              <a:rPr lang="en-US" sz="2100" b="1" dirty="0" smtClean="0">
                <a:solidFill>
                  <a:schemeClr val="tx1"/>
                </a:solidFill>
              </a:rPr>
              <a:t>of mercy everywhere;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     Open </a:t>
            </a:r>
            <a:r>
              <a:rPr lang="en-US" sz="2100" b="1" dirty="0" smtClean="0">
                <a:solidFill>
                  <a:schemeClr val="tx1"/>
                </a:solidFill>
              </a:rPr>
              <a:t>my heart and let me </a:t>
            </a:r>
            <a:r>
              <a:rPr lang="en-US" sz="2100" b="1" dirty="0" smtClean="0">
                <a:solidFill>
                  <a:schemeClr val="tx1"/>
                </a:solidFill>
              </a:rPr>
              <a:t>prepare Love </a:t>
            </a:r>
            <a:r>
              <a:rPr lang="en-US" sz="2100" b="1" dirty="0" smtClean="0">
                <a:solidFill>
                  <a:schemeClr val="tx1"/>
                </a:solidFill>
              </a:rPr>
              <a:t>with Thy children thus to share</a:t>
            </a:r>
            <a:r>
              <a:rPr lang="en-US" sz="2100" b="1" dirty="0" smtClean="0">
                <a:solidFill>
                  <a:schemeClr val="tx1"/>
                </a:solidFill>
              </a:rPr>
              <a:t>.</a:t>
            </a:r>
            <a:endParaRPr lang="en-US" sz="21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Open My Eyes That I May See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My Eyes That I May See </dc:title>
  <dc:creator>user</dc:creator>
  <cp:lastModifiedBy>user</cp:lastModifiedBy>
  <cp:revision>5</cp:revision>
  <dcterms:created xsi:type="dcterms:W3CDTF">2016-12-18T02:26:41Z</dcterms:created>
  <dcterms:modified xsi:type="dcterms:W3CDTF">2016-12-18T03:14:54Z</dcterms:modified>
</cp:coreProperties>
</file>