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B05B3-7DDE-48C4-9825-0DD907A65275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ppy day that fixed my 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239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happy day that fixed my choice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9144000" cy="5867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O happy day that fixed my choice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On Thee, my Savior and my God!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Well may this glowing heart rejoice,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tell its raptures all abroad.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Happy day, happy day,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When Jesus washed my sins away!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taught me how to watch and pray,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live rejoicing every day;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Happy day, happy day,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When Jesus washed my sins away!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O happy bond, that seals my vows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To Him who merits all my love!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Let cheerful anthems fill His house,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While to that sacred shrine I move.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</a:rPr>
              <a:t>. It's done: </a:t>
            </a:r>
            <a:r>
              <a:rPr lang="en-US" sz="1800" b="1" dirty="0" smtClean="0">
                <a:solidFill>
                  <a:schemeClr val="bg1"/>
                </a:solidFill>
              </a:rPr>
              <a:t>the </a:t>
            </a:r>
            <a:r>
              <a:rPr lang="en-US" sz="1800" b="1" dirty="0" smtClean="0">
                <a:solidFill>
                  <a:schemeClr val="bg1"/>
                </a:solidFill>
              </a:rPr>
              <a:t>great transaction's done;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am my Lord's and He is mine;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 drew me and I followed on,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Rejoiced to own the call divine.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Now rest, my long-divided heart,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Fixed on this blissful center, rest;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Here have I found a nobler part,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Here heavenly pleasures fill my breast.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happy day that fixed my choice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happy day that fixed my choice</dc:title>
  <dc:creator>user</dc:creator>
  <cp:lastModifiedBy>FRONT</cp:lastModifiedBy>
  <cp:revision>8</cp:revision>
  <dcterms:created xsi:type="dcterms:W3CDTF">2016-12-09T02:39:13Z</dcterms:created>
  <dcterms:modified xsi:type="dcterms:W3CDTF">2024-10-10T13:50:50Z</dcterms:modified>
</cp:coreProperties>
</file>