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0772-AE63-4C81-9300-2F5E6EE50280}" type="datetimeFigureOut">
              <a:rPr lang="en-US" smtClean="0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CAF81-A0A7-4BFF-A50E-B6AA676B79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Perfect Lov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erfect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28600"/>
            <a:ext cx="34290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Perfect Love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1143000"/>
            <a:ext cx="5257800" cy="5334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O perfect Love, all human thought transcending,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lowly we kneel in prayer before thy throne,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that theirs may be the love which knows no ending,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whom thou forevermore dost join in one.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O perfect Life, be thou their full assurance,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of tender charity and steadfast faith,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of patient hope and quiet, brave endurance,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with childlike trust that fears nor pain nor death.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Grant them the joy which brightens earthly sorrow;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grant them the peace which calms all earthly strife,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and to life's day the glorious unknown morrow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that dawns upon eternal love and life.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Perfect Love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Perfect Love</dc:title>
  <dc:creator>user</dc:creator>
  <cp:lastModifiedBy>mary</cp:lastModifiedBy>
  <cp:revision>4</cp:revision>
  <dcterms:created xsi:type="dcterms:W3CDTF">2016-12-14T02:38:36Z</dcterms:created>
  <dcterms:modified xsi:type="dcterms:W3CDTF">2018-09-27T19:13:47Z</dcterms:modified>
</cp:coreProperties>
</file>