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F8B2-A500-4738-946B-CCF0E09A5231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CABDE-7064-457F-8E8C-CA5425765B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none like you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die Como T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528392" cy="404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Nadie</a:t>
            </a:r>
            <a:r>
              <a:rPr lang="en-US" b="1" dirty="0" smtClean="0"/>
              <a:t> </a:t>
            </a:r>
            <a:r>
              <a:rPr lang="en-US" b="1" dirty="0"/>
              <a:t>Como </a:t>
            </a:r>
            <a:r>
              <a:rPr lang="en-US" b="1" dirty="0" err="1"/>
              <a:t>Tú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3744416" cy="4032448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¡Nadie como Tú!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¡Nadie más llena mi ser,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Tú!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la eternidad podría buscar,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no hay nadie como Tú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¡Tu misericordia es como un río!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¡Tus manos traen sanidad!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Los niños hallan en Ti su refugio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¡Nadie como Tú!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Nadie Como Tú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Nadie Como Tú </dc:title>
  <dc:creator>mary</dc:creator>
  <cp:lastModifiedBy>mary</cp:lastModifiedBy>
  <cp:revision>8</cp:revision>
  <dcterms:created xsi:type="dcterms:W3CDTF">2021-03-20T23:06:06Z</dcterms:created>
  <dcterms:modified xsi:type="dcterms:W3CDTF">2021-03-21T12:34:40Z</dcterms:modified>
</cp:coreProperties>
</file>