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0C607-823A-4AD1-B26B-7D1C6D744F30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0AAAA-E5B2-4F83-8856-638D7B135D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0C607-823A-4AD1-B26B-7D1C6D744F30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0AAAA-E5B2-4F83-8856-638D7B135D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0C607-823A-4AD1-B26B-7D1C6D744F30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0AAAA-E5B2-4F83-8856-638D7B135D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0C607-823A-4AD1-B26B-7D1C6D744F30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0AAAA-E5B2-4F83-8856-638D7B135D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0C607-823A-4AD1-B26B-7D1C6D744F30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0AAAA-E5B2-4F83-8856-638D7B135D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0C607-823A-4AD1-B26B-7D1C6D744F30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0AAAA-E5B2-4F83-8856-638D7B135D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0C607-823A-4AD1-B26B-7D1C6D744F30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0AAAA-E5B2-4F83-8856-638D7B135D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0C607-823A-4AD1-B26B-7D1C6D744F30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0AAAA-E5B2-4F83-8856-638D7B135D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0C607-823A-4AD1-B26B-7D1C6D744F30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0AAAA-E5B2-4F83-8856-638D7B135D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0C607-823A-4AD1-B26B-7D1C6D744F30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0AAAA-E5B2-4F83-8856-638D7B135D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0C607-823A-4AD1-B26B-7D1C6D744F30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0AAAA-E5B2-4F83-8856-638D7B135D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0C607-823A-4AD1-B26B-7D1C6D744F30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0AAAA-E5B2-4F83-8856-638D7B135DC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y GOD is so Big so Strong So Mighty.jpg"/>
          <p:cNvPicPr>
            <a:picLocks noChangeAspect="1"/>
          </p:cNvPicPr>
          <p:nvPr userDrawn="1"/>
        </p:nvPicPr>
        <p:blipFill>
          <a:blip r:embed="rId14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y God Is So B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6200" y="685800"/>
            <a:ext cx="3733800" cy="5333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My God Is So Big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0" y="1524000"/>
            <a:ext cx="5791200" cy="34290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My God is so big, so strong and so mighty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There's nothing my God cannot do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My God is so big, so strong and so mighty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There's nothing my God cannot do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The mountains are His,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The valleys are His,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The stars are His handiwork too.</a:t>
            </a:r>
            <a:r>
              <a:rPr lang="en-US" sz="2400" b="1" dirty="0" smtClean="0">
                <a:solidFill>
                  <a:schemeClr val="tx1"/>
                </a:solidFill>
              </a:rPr>
              <a:t>                                  My God is so big, so strong and so mighty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There's nothing my God cannot do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16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My God Is So Big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God Is So Big </dc:title>
  <dc:creator>user</dc:creator>
  <cp:lastModifiedBy>user</cp:lastModifiedBy>
  <cp:revision>6</cp:revision>
  <dcterms:created xsi:type="dcterms:W3CDTF">2016-12-07T03:48:35Z</dcterms:created>
  <dcterms:modified xsi:type="dcterms:W3CDTF">2016-12-07T04:46:48Z</dcterms:modified>
</cp:coreProperties>
</file>