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2432A-20B1-470B-A01A-445BABAC2F53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023F-6FC1-4DD1-939D-9CCE16EA40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ve is something that you give it away.jpg"/>
          <p:cNvPicPr>
            <a:picLocks noChangeAspect="1"/>
          </p:cNvPicPr>
          <p:nvPr userDrawn="1"/>
        </p:nvPicPr>
        <p:blipFill>
          <a:blip r:embed="rId14">
            <a:lum bright="5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ove is something that you give it aw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Love is something that you give it away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991600" cy="5257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Love is something if you give it away  Give it away, give it away.                         Love is something if you give it away  You end up having more.</a:t>
            </a:r>
          </a:p>
          <a:p>
            <a:pPr algn="l"/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It's just like a magic penny, Hold it tight and you won't have any. </a:t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Lend it, spend it, and you'll have so many They'll roll all over the floor.</a:t>
            </a:r>
          </a:p>
          <a:p>
            <a:pPr algn="l"/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rgbClr val="FF0000"/>
                </a:solidFill>
              </a:rPr>
              <a:t>For love is something if you give it away, Give it away, give it away.</a:t>
            </a:r>
            <a:br>
              <a:rPr lang="en-US" sz="2200" b="1" dirty="0" smtClean="0">
                <a:solidFill>
                  <a:srgbClr val="FF0000"/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Love is something if you give it away, You end up having more.</a:t>
            </a:r>
          </a:p>
          <a:p>
            <a:pPr algn="l"/>
            <a:endParaRPr lang="en-US" sz="2200" b="1" dirty="0">
              <a:solidFill>
                <a:srgbClr val="FF0000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Money's dandy and we like to use it, But love is better if you don't refuse it.</a:t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It's a treasure and you'll never lose it Unless you lock up your door.</a:t>
            </a:r>
          </a:p>
          <a:p>
            <a:pPr algn="l"/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So let's go dancing till the break of day, And if there's a piper, we can pay. </a:t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For love is something if you give it away, You end up having more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54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Love is something that you give it away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is something that you give it away </dc:title>
  <dc:creator>user</dc:creator>
  <cp:lastModifiedBy>user</cp:lastModifiedBy>
  <cp:revision>13</cp:revision>
  <dcterms:created xsi:type="dcterms:W3CDTF">2016-12-07T19:39:17Z</dcterms:created>
  <dcterms:modified xsi:type="dcterms:W3CDTF">2016-12-07T20:28:22Z</dcterms:modified>
</cp:coreProperties>
</file>