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E9AC-4C87-4F4D-A6CD-AF6C0DEAA1F0}" type="datetimeFigureOut">
              <a:rPr lang="en-US" smtClean="0"/>
              <a:pPr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B819-149D-4909-BD9D-CBD7EA115B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vory  palaces .jpg"/>
          <p:cNvPicPr>
            <a:picLocks noChangeAspect="1"/>
          </p:cNvPicPr>
          <p:nvPr userDrawn="1"/>
        </p:nvPicPr>
        <p:blipFill>
          <a:blip r:embed="rId14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vory  palaces(My Lord has garments so wondrou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52400"/>
            <a:ext cx="3429000" cy="5333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Ivory  </a:t>
            </a:r>
            <a:r>
              <a:rPr lang="en-US" sz="3600" b="1" dirty="0" smtClean="0"/>
              <a:t>palaces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382000" cy="60960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1. My Lord has garments so wondrous fine, And myrrh their texture fills;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Its fragrance reached to this heart of mine  With joy my being thrills.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rgbClr val="FF0000"/>
                </a:solidFill>
              </a:rPr>
              <a:t>Refrain: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     Out of the ivory palaces, Into a world of woe,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     Only His great eternal love Made my Savior go. 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2. His life had also its sorrows sore, For aloes had a part;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And when I think of the cross He bore, My eyes with teardrops start.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3. His garments, too, were in cassia dipped, With healing in a touch;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Each time my feet in some sin have slipped, He took me from its clutch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4. In garments glorious He will come, To open wide the door;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And I shall enter my heavenly home, To dwell forevermore. </a:t>
            </a:r>
          </a:p>
          <a:p>
            <a:pPr algn="l"/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Ivory  palaces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Ivory  palaces(My Lord has garments so wondras)</dc:title>
  <dc:creator>user</dc:creator>
  <cp:lastModifiedBy>user</cp:lastModifiedBy>
  <cp:revision>9</cp:revision>
  <dcterms:created xsi:type="dcterms:W3CDTF">2016-12-10T02:22:35Z</dcterms:created>
  <dcterms:modified xsi:type="dcterms:W3CDTF">2016-12-10T06:22:55Z</dcterms:modified>
</cp:coreProperties>
</file>