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39232-7F79-4433-8BEE-B7D1D4B99AFF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1E11-3DA7-4F87-94FF-C608C6FA2F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Holy Spirit, We Welcome You.jpg"/>
          <p:cNvPicPr>
            <a:picLocks noChangeAspect="1"/>
          </p:cNvPicPr>
          <p:nvPr userDrawn="1"/>
        </p:nvPicPr>
        <p:blipFill>
          <a:blip r:embed="rId14" cstate="print">
            <a:lum bright="7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Spirit, We Welcom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6294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Spirit, We Welcome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5867400" cy="5943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holy spirit, we welcome you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holy spirit, we welcome you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Move amongst us with holy fire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we lay aside all earthly desire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hands reach out and hearts aspire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holy spirit, holy spirit, holy spirit, we welcome you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Let the breeze of your presence blow,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that your children here might truly know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how to move in the spirit’s flow.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holy spirit, holy spirit, holy spirit, we welcome you/span&gt;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Please accomplish in me today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some new work of loving grace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pray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unreservedly have your way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holy spirit holy spirit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Spirit, We Welcome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Spirit, We Welcome You </dc:title>
  <dc:creator>user</dc:creator>
  <cp:lastModifiedBy>mary</cp:lastModifiedBy>
  <cp:revision>6</cp:revision>
  <dcterms:created xsi:type="dcterms:W3CDTF">2016-12-24T01:16:52Z</dcterms:created>
  <dcterms:modified xsi:type="dcterms:W3CDTF">2020-12-31T21:34:40Z</dcterms:modified>
</cp:coreProperties>
</file>