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C8344-D573-44EA-A1E9-EE3C440ED68D}" type="datetimeFigureOut">
              <a:rPr lang="en-US" smtClean="0"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10A2-EA2E-433D-9398-C9BAC075B7B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oly Lord most Holy Lord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Lord most Holy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219200"/>
            <a:ext cx="5715000" cy="917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Lord most Holy Lord</a:t>
            </a:r>
            <a:br>
              <a:rPr lang="en-US" b="1" dirty="0" smtClean="0"/>
            </a:br>
            <a:r>
              <a:rPr lang="en-US" b="1" dirty="0" smtClean="0"/>
              <a:t>(Great Are You Lord)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6096000" cy="3886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Holy Lord, most holy Lord,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 alone are worthy of my praise.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 holy Lord, most holy Lord,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With all of my heart I sing.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Great are You, Lord, worthy of praise.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Holy and true, great are You,</a:t>
            </a:r>
            <a:r>
              <a:rPr lang="en-US" b="1" dirty="0" smtClean="0">
                <a:solidFill>
                  <a:schemeClr val="tx1"/>
                </a:solidFill>
              </a:rPr>
              <a:t> Lord,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most holy Lord.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Lord most Holy Lord (Great Are You Lord)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Lord most Holy Lord (Great Are You Lord)</dc:title>
  <dc:creator>user</dc:creator>
  <cp:lastModifiedBy>user</cp:lastModifiedBy>
  <cp:revision>7</cp:revision>
  <dcterms:created xsi:type="dcterms:W3CDTF">2016-12-24T12:40:37Z</dcterms:created>
  <dcterms:modified xsi:type="dcterms:W3CDTF">2016-12-24T13:13:27Z</dcterms:modified>
</cp:coreProperties>
</file>