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AFC0-2DD2-4D72-962D-3B08E46498EA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854C-9D49-4445-8682-B2814211C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AFC0-2DD2-4D72-962D-3B08E46498EA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854C-9D49-4445-8682-B2814211C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AFC0-2DD2-4D72-962D-3B08E46498EA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854C-9D49-4445-8682-B2814211C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AFC0-2DD2-4D72-962D-3B08E46498EA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854C-9D49-4445-8682-B2814211C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AFC0-2DD2-4D72-962D-3B08E46498EA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854C-9D49-4445-8682-B2814211C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AFC0-2DD2-4D72-962D-3B08E46498EA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854C-9D49-4445-8682-B2814211C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AFC0-2DD2-4D72-962D-3B08E46498EA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854C-9D49-4445-8682-B2814211C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AFC0-2DD2-4D72-962D-3B08E46498EA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854C-9D49-4445-8682-B2814211C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AFC0-2DD2-4D72-962D-3B08E46498EA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854C-9D49-4445-8682-B2814211C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AFC0-2DD2-4D72-962D-3B08E46498EA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854C-9D49-4445-8682-B2814211C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5AFC0-2DD2-4D72-962D-3B08E46498EA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2854C-9D49-4445-8682-B2814211C2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5AFC0-2DD2-4D72-962D-3B08E46498EA}" type="datetimeFigureOut">
              <a:rPr lang="en-US" smtClean="0"/>
              <a:t>12/29/2016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2854C-9D49-4445-8682-B2814211C28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Hallelujah To The Lamb.jpg"/>
          <p:cNvPicPr>
            <a:picLocks noChangeAspect="1"/>
          </p:cNvPicPr>
          <p:nvPr userDrawn="1"/>
        </p:nvPicPr>
        <p:blipFill>
          <a:blip r:embed="rId14">
            <a:lum bright="6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llelujah To The La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0"/>
            <a:ext cx="53340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Hallelujah To The Lamb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33400"/>
            <a:ext cx="8534400" cy="6096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Lord I stand in the midst of a multitude Of those from every tribe and tongue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are Your people redeemed by Your blood Rescued from death by Your love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There are no words Good enough to thank You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There are no words to express my praise But I will lift up my voice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sing from my heart With all of my strength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Refrain 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Hallelujah </a:t>
            </a:r>
            <a:r>
              <a:rPr lang="en-US" sz="2000" b="1" dirty="0" err="1" smtClean="0">
                <a:solidFill>
                  <a:srgbClr val="FF0000"/>
                </a:solidFill>
              </a:rPr>
              <a:t>Hallelujah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Hallelujah</a:t>
            </a:r>
            <a:r>
              <a:rPr lang="en-US" sz="2000" b="1" dirty="0" smtClean="0">
                <a:solidFill>
                  <a:srgbClr val="FF0000"/>
                </a:solidFill>
              </a:rPr>
              <a:t> To the Lamb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Hallelujah </a:t>
            </a:r>
            <a:r>
              <a:rPr lang="en-US" sz="2000" b="1" dirty="0" err="1" smtClean="0">
                <a:solidFill>
                  <a:srgbClr val="FF0000"/>
                </a:solidFill>
              </a:rPr>
              <a:t>Hallelujah</a:t>
            </a:r>
            <a:r>
              <a:rPr lang="en-US" sz="2000" b="1" dirty="0" smtClean="0">
                <a:solidFill>
                  <a:srgbClr val="FF0000"/>
                </a:solidFill>
              </a:rPr>
              <a:t> By the blood of Christ we stand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Every tongue </a:t>
            </a:r>
            <a:r>
              <a:rPr lang="en-US" sz="2000" b="1" dirty="0" smtClean="0">
                <a:solidFill>
                  <a:srgbClr val="FF0000"/>
                </a:solidFill>
              </a:rPr>
              <a:t>Every</a:t>
            </a:r>
            <a:r>
              <a:rPr lang="en-US" sz="2000" b="1" dirty="0" smtClean="0">
                <a:solidFill>
                  <a:srgbClr val="FF0000"/>
                </a:solidFill>
              </a:rPr>
              <a:t> tribe Every people </a:t>
            </a:r>
            <a:r>
              <a:rPr lang="en-US" sz="2000" b="1" dirty="0" smtClean="0">
                <a:solidFill>
                  <a:srgbClr val="FF0000"/>
                </a:solidFill>
              </a:rPr>
              <a:t>Every</a:t>
            </a:r>
            <a:r>
              <a:rPr lang="en-US" sz="2000" b="1" dirty="0" smtClean="0">
                <a:solidFill>
                  <a:srgbClr val="FF0000"/>
                </a:solidFill>
              </a:rPr>
              <a:t> land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Giving  </a:t>
            </a:r>
            <a:r>
              <a:rPr lang="en-US" sz="2000" b="1" smtClean="0">
                <a:solidFill>
                  <a:srgbClr val="FF0000"/>
                </a:solidFill>
              </a:rPr>
              <a:t>glory </a:t>
            </a:r>
            <a:r>
              <a:rPr lang="en-US" sz="2000" b="1" smtClean="0">
                <a:solidFill>
                  <a:srgbClr val="FF0000"/>
                </a:solidFill>
              </a:rPr>
              <a:t>Giving</a:t>
            </a:r>
            <a:r>
              <a:rPr lang="en-US" sz="2000" b="1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honor Giving praise unto the Lamb of God</a:t>
            </a:r>
          </a:p>
          <a:p>
            <a:pPr algn="l"/>
            <a:endParaRPr lang="en-US" sz="2000" b="1" dirty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Lord we stand by grace in Your presence Cleansed by the blood of the Lamb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We are Your children called by Your name Humbly we bow and we pray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Release Your power To work in us and through us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Till we are changed To be more like You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Then all the nations will see Your glory revealed And worship You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Every knee shall bow Every tongue confess That You are Lord of all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Hallelujah To The Lamb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Hallelujah To The Lamb </dc:title>
  <dc:creator>user</dc:creator>
  <cp:lastModifiedBy>user</cp:lastModifiedBy>
  <cp:revision>9</cp:revision>
  <dcterms:created xsi:type="dcterms:W3CDTF">2016-12-29T01:19:08Z</dcterms:created>
  <dcterms:modified xsi:type="dcterms:W3CDTF">2016-12-29T02:44:53Z</dcterms:modified>
</cp:coreProperties>
</file>