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8B302-E32C-4117-9077-994B0DD408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9E4E2-287F-4235-B4BC-763FE2ADD0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d be With You Till We Meet Again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-1"/>
            <a:ext cx="9144000" cy="6878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Be With You Till We Meet Ag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04800"/>
            <a:ext cx="6400800" cy="381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God be With You Till We Meet Again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8610600" cy="5029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God </a:t>
            </a:r>
            <a:r>
              <a:rPr lang="en-US" sz="2000" b="1" dirty="0" smtClean="0">
                <a:solidFill>
                  <a:schemeClr val="tx1"/>
                </a:solidFill>
              </a:rPr>
              <a:t>be with you till we meet again; By his counsels guide, uphold you</a:t>
            </a:r>
            <a:r>
              <a:rPr lang="en-US" sz="2000" b="1" dirty="0" smtClean="0">
                <a:solidFill>
                  <a:schemeClr val="tx1"/>
                </a:solidFill>
              </a:rPr>
              <a:t>;                 With </a:t>
            </a:r>
            <a:r>
              <a:rPr lang="en-US" sz="2000" b="1" dirty="0" smtClean="0">
                <a:solidFill>
                  <a:schemeClr val="tx1"/>
                </a:solidFill>
              </a:rPr>
              <a:t>his sheep securely fold you. God be with you till we meet again.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    Till </a:t>
            </a:r>
            <a:r>
              <a:rPr lang="en-US" sz="2000" b="1" dirty="0" smtClean="0">
                <a:solidFill>
                  <a:srgbClr val="FF0000"/>
                </a:solidFill>
              </a:rPr>
              <a:t>we meet, till we meet, Till we meet at Jesus' </a:t>
            </a:r>
            <a:r>
              <a:rPr lang="en-US" sz="2000" b="1" dirty="0" smtClean="0">
                <a:solidFill>
                  <a:srgbClr val="FF0000"/>
                </a:solidFill>
              </a:rPr>
              <a:t>feet,                                               Till </a:t>
            </a:r>
            <a:r>
              <a:rPr lang="en-US" sz="2000" b="1" dirty="0" smtClean="0">
                <a:solidFill>
                  <a:srgbClr val="FF0000"/>
                </a:solidFill>
              </a:rPr>
              <a:t>we meet, till we meet, God be with you till we meet again.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God </a:t>
            </a:r>
            <a:r>
              <a:rPr lang="en-US" sz="2000" b="1" dirty="0" smtClean="0">
                <a:solidFill>
                  <a:schemeClr val="tx1"/>
                </a:solidFill>
              </a:rPr>
              <a:t>be with you till we meet again! ’Neath His wings protecting hide </a:t>
            </a:r>
            <a:r>
              <a:rPr lang="en-US" sz="2000" b="1" dirty="0" smtClean="0">
                <a:solidFill>
                  <a:schemeClr val="tx1"/>
                </a:solidFill>
              </a:rPr>
              <a:t>you,            Daily </a:t>
            </a:r>
            <a:r>
              <a:rPr lang="en-US" sz="2000" b="1" dirty="0" smtClean="0">
                <a:solidFill>
                  <a:schemeClr val="tx1"/>
                </a:solidFill>
              </a:rPr>
              <a:t>manna still provide you; God be with you till we meet again!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God </a:t>
            </a:r>
            <a:r>
              <a:rPr lang="en-US" sz="2000" b="1" dirty="0" smtClean="0">
                <a:solidFill>
                  <a:schemeClr val="tx1"/>
                </a:solidFill>
              </a:rPr>
              <a:t>be with you till we meet again; When life's perils thick confound you</a:t>
            </a:r>
            <a:r>
              <a:rPr lang="en-US" sz="2000" b="1" dirty="0" smtClean="0">
                <a:solidFill>
                  <a:schemeClr val="tx1"/>
                </a:solidFill>
              </a:rPr>
              <a:t>,              Put </a:t>
            </a:r>
            <a:r>
              <a:rPr lang="en-US" sz="2000" b="1" dirty="0" smtClean="0">
                <a:solidFill>
                  <a:schemeClr val="tx1"/>
                </a:solidFill>
              </a:rPr>
              <a:t>his arms unfailing round you. God be with you till we meet again.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God </a:t>
            </a:r>
            <a:r>
              <a:rPr lang="en-US" sz="2000" b="1" dirty="0" smtClean="0">
                <a:solidFill>
                  <a:schemeClr val="tx1"/>
                </a:solidFill>
              </a:rPr>
              <a:t>be with you till we meet again; Keep love's banner floating o'er you</a:t>
            </a:r>
            <a:r>
              <a:rPr lang="en-US" sz="2000" b="1" dirty="0" smtClean="0">
                <a:solidFill>
                  <a:schemeClr val="tx1"/>
                </a:solidFill>
              </a:rPr>
              <a:t>;            Smite </a:t>
            </a:r>
            <a:r>
              <a:rPr lang="en-US" sz="2000" b="1" dirty="0" smtClean="0">
                <a:solidFill>
                  <a:schemeClr val="tx1"/>
                </a:solidFill>
              </a:rPr>
              <a:t>death's </a:t>
            </a:r>
            <a:r>
              <a:rPr lang="en-US" sz="2000" b="1" dirty="0" err="1" smtClean="0">
                <a:solidFill>
                  <a:schemeClr val="tx1"/>
                </a:solidFill>
              </a:rPr>
              <a:t>threat'ning</a:t>
            </a:r>
            <a:r>
              <a:rPr lang="en-US" sz="2000" b="1" dirty="0" smtClean="0">
                <a:solidFill>
                  <a:schemeClr val="tx1"/>
                </a:solidFill>
              </a:rPr>
              <a:t> wave before you. God be with you till we meet again.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171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be With You Till We Meet Again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be With You Till We Meet Again </dc:title>
  <dc:creator>user</dc:creator>
  <cp:lastModifiedBy>mary</cp:lastModifiedBy>
  <cp:revision>12</cp:revision>
  <dcterms:created xsi:type="dcterms:W3CDTF">2016-12-14T23:23:22Z</dcterms:created>
  <dcterms:modified xsi:type="dcterms:W3CDTF">2018-05-29T18:25:42Z</dcterms:modified>
</cp:coreProperties>
</file>