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07B6E-55DE-4C7C-8CCE-192239001DF3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582D-1AB1-4A01-85E5-36C9B270D7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ive me thy Heart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ve me th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Give me thy Heart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4740"/>
            <a:ext cx="5791200" cy="655320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Give </a:t>
            </a:r>
            <a:r>
              <a:rPr lang="en-US" sz="2200" b="1" dirty="0" smtClean="0">
                <a:solidFill>
                  <a:schemeClr val="tx1"/>
                </a:solidFill>
              </a:rPr>
              <a:t>Me thy heart</a:t>
            </a:r>
            <a:r>
              <a:rPr lang="en-US" sz="2200" b="1" dirty="0" smtClean="0">
                <a:solidFill>
                  <a:schemeClr val="tx1"/>
                </a:solidFill>
              </a:rPr>
              <a:t>,  </a:t>
            </a:r>
            <a:r>
              <a:rPr lang="en-US" sz="2200" b="1" dirty="0" smtClean="0">
                <a:solidFill>
                  <a:schemeClr val="tx1"/>
                </a:solidFill>
              </a:rPr>
              <a:t>says the Father </a:t>
            </a:r>
            <a:r>
              <a:rPr lang="en-US" sz="2200" b="1" dirty="0" smtClean="0">
                <a:solidFill>
                  <a:schemeClr val="tx1"/>
                </a:solidFill>
              </a:rPr>
              <a:t>above</a:t>
            </a: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No gift so precious to Him as our love;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Softly He whispers wherever thou art,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Gratefully </a:t>
            </a:r>
            <a:r>
              <a:rPr lang="en-US" sz="2200" b="1" dirty="0" smtClean="0">
                <a:solidFill>
                  <a:schemeClr val="tx1"/>
                </a:solidFill>
              </a:rPr>
              <a:t>trust Me and give Me thy heart</a:t>
            </a:r>
            <a:r>
              <a:rPr lang="en-US" sz="2200" b="1" dirty="0" smtClean="0">
                <a:solidFill>
                  <a:schemeClr val="tx1"/>
                </a:solidFill>
              </a:rPr>
              <a:t>.</a:t>
            </a:r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2200" b="1" dirty="0" smtClean="0">
                <a:solidFill>
                  <a:srgbClr val="FF0000"/>
                </a:solidFill>
              </a:rPr>
              <a:t>Refrain:</a:t>
            </a:r>
            <a:br>
              <a:rPr lang="en-US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Give </a:t>
            </a:r>
            <a:r>
              <a:rPr lang="en-US" sz="2200" b="1" dirty="0" smtClean="0">
                <a:solidFill>
                  <a:srgbClr val="FF0000"/>
                </a:solidFill>
              </a:rPr>
              <a:t>Me thy heart, give me thy </a:t>
            </a:r>
            <a:r>
              <a:rPr lang="en-US" sz="2200" b="1" dirty="0" smtClean="0">
                <a:solidFill>
                  <a:srgbClr val="FF0000"/>
                </a:solidFill>
              </a:rPr>
              <a:t>heart</a:t>
            </a:r>
            <a:r>
              <a:rPr lang="en-US" sz="2200" b="1" dirty="0" smtClean="0">
                <a:solidFill>
                  <a:srgbClr val="FF0000"/>
                </a:solidFill>
              </a:rPr>
              <a:t/>
            </a:r>
            <a:br>
              <a:rPr lang="en-US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Hear the soft whisper, wherever thou art;</a:t>
            </a:r>
            <a:br>
              <a:rPr lang="en-US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From this dark world He would draw thee apart,</a:t>
            </a:r>
            <a:br>
              <a:rPr lang="en-US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Speaking so tenderly, </a:t>
            </a:r>
            <a:r>
              <a:rPr lang="en-US" sz="2200" b="1" dirty="0" smtClean="0">
                <a:solidFill>
                  <a:srgbClr val="FF0000"/>
                </a:solidFill>
              </a:rPr>
              <a:t>Give </a:t>
            </a:r>
            <a:r>
              <a:rPr lang="en-US" sz="2200" b="1" dirty="0" smtClean="0">
                <a:solidFill>
                  <a:srgbClr val="FF0000"/>
                </a:solidFill>
              </a:rPr>
              <a:t>Me thy heart</a:t>
            </a:r>
            <a:r>
              <a:rPr lang="en-US" sz="2200" b="1" dirty="0" smtClean="0">
                <a:solidFill>
                  <a:srgbClr val="FF0000"/>
                </a:solidFill>
              </a:rPr>
              <a:t>.</a:t>
            </a:r>
          </a:p>
          <a:p>
            <a:pPr marL="0" lvl="1" algn="l"/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Give </a:t>
            </a:r>
            <a:r>
              <a:rPr lang="en-US" sz="2200" b="1" dirty="0" smtClean="0">
                <a:solidFill>
                  <a:schemeClr val="tx1"/>
                </a:solidFill>
              </a:rPr>
              <a:t>Me thy </a:t>
            </a:r>
            <a:r>
              <a:rPr lang="en-US" sz="2200" b="1" dirty="0" smtClean="0">
                <a:solidFill>
                  <a:schemeClr val="tx1"/>
                </a:solidFill>
              </a:rPr>
              <a:t>heart, says </a:t>
            </a:r>
            <a:r>
              <a:rPr lang="en-US" sz="2200" b="1" dirty="0" smtClean="0">
                <a:solidFill>
                  <a:schemeClr val="tx1"/>
                </a:solidFill>
              </a:rPr>
              <a:t>the Savior of men,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Calling in mercy again and again;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Trust </a:t>
            </a:r>
            <a:r>
              <a:rPr lang="en-US" sz="2200" b="1" dirty="0" smtClean="0">
                <a:solidFill>
                  <a:schemeClr val="tx1"/>
                </a:solidFill>
              </a:rPr>
              <a:t>in Me only, I’ll never </a:t>
            </a:r>
            <a:r>
              <a:rPr lang="en-US" sz="2200" b="1" dirty="0" smtClean="0">
                <a:solidFill>
                  <a:schemeClr val="tx1"/>
                </a:solidFill>
              </a:rPr>
              <a:t>depart</a:t>
            </a: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Have I not died for thee? Give Me thy heart</a:t>
            </a:r>
            <a:r>
              <a:rPr lang="en-US" sz="2200" b="1" dirty="0" smtClean="0">
                <a:solidFill>
                  <a:schemeClr val="tx1"/>
                </a:solidFill>
              </a:rPr>
              <a:t>.</a:t>
            </a:r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Give </a:t>
            </a:r>
            <a:r>
              <a:rPr lang="en-US" sz="2200" b="1" dirty="0" smtClean="0">
                <a:solidFill>
                  <a:schemeClr val="tx1"/>
                </a:solidFill>
              </a:rPr>
              <a:t>Me thy heart</a:t>
            </a:r>
            <a:r>
              <a:rPr lang="en-US" sz="2200" b="1" dirty="0" smtClean="0">
                <a:solidFill>
                  <a:schemeClr val="tx1"/>
                </a:solidFill>
              </a:rPr>
              <a:t>, </a:t>
            </a:r>
            <a:r>
              <a:rPr lang="en-US" sz="2200" b="1" dirty="0" smtClean="0">
                <a:solidFill>
                  <a:schemeClr val="tx1"/>
                </a:solidFill>
              </a:rPr>
              <a:t>says the Spirit divine;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All </a:t>
            </a:r>
            <a:r>
              <a:rPr lang="en-US" sz="2200" b="1" dirty="0" smtClean="0">
                <a:solidFill>
                  <a:schemeClr val="tx1"/>
                </a:solidFill>
              </a:rPr>
              <a:t>that thou hast to My keeping resign;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Grace more abounding is Mine to </a:t>
            </a:r>
            <a:r>
              <a:rPr lang="en-US" sz="2200" b="1" dirty="0" smtClean="0">
                <a:solidFill>
                  <a:schemeClr val="tx1"/>
                </a:solidFill>
              </a:rPr>
              <a:t>impart</a:t>
            </a: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Make full surrender and give Me thy heart</a:t>
            </a:r>
            <a:r>
              <a:rPr lang="en-US" sz="2200" b="1" dirty="0" smtClean="0">
                <a:solidFill>
                  <a:schemeClr val="tx1"/>
                </a:solidFill>
              </a:rPr>
              <a:t>.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Give me thy Heart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Give me thy Heart </dc:title>
  <dc:creator>user</dc:creator>
  <cp:lastModifiedBy>user</cp:lastModifiedBy>
  <cp:revision>5</cp:revision>
  <dcterms:created xsi:type="dcterms:W3CDTF">2016-12-08T07:20:30Z</dcterms:created>
  <dcterms:modified xsi:type="dcterms:W3CDTF">2016-12-08T18:00:26Z</dcterms:modified>
</cp:coreProperties>
</file>