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7F9D-9EE7-402A-8FD0-3A98AEB5C1C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76D-5BC8-4BFF-99CE-03648F008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7F9D-9EE7-402A-8FD0-3A98AEB5C1C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76D-5BC8-4BFF-99CE-03648F008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7F9D-9EE7-402A-8FD0-3A98AEB5C1C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76D-5BC8-4BFF-99CE-03648F008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7F9D-9EE7-402A-8FD0-3A98AEB5C1C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76D-5BC8-4BFF-99CE-03648F008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7F9D-9EE7-402A-8FD0-3A98AEB5C1C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76D-5BC8-4BFF-99CE-03648F008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7F9D-9EE7-402A-8FD0-3A98AEB5C1C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76D-5BC8-4BFF-99CE-03648F008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7F9D-9EE7-402A-8FD0-3A98AEB5C1C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76D-5BC8-4BFF-99CE-03648F008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7F9D-9EE7-402A-8FD0-3A98AEB5C1C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76D-5BC8-4BFF-99CE-03648F008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7F9D-9EE7-402A-8FD0-3A98AEB5C1C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76D-5BC8-4BFF-99CE-03648F008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7F9D-9EE7-402A-8FD0-3A98AEB5C1C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76D-5BC8-4BFF-99CE-03648F008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7F9D-9EE7-402A-8FD0-3A98AEB5C1C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0A76D-5BC8-4BFF-99CE-03648F008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87F9D-9EE7-402A-8FD0-3A98AEB5C1CB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0A76D-5BC8-4BFF-99CE-03648F0083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ome on and celebrate 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590800" y="1765444"/>
            <a:ext cx="6299200" cy="42924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on and Celeb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51054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Come on and celebrate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8229600" cy="57150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800" b="1" dirty="0">
                <a:solidFill>
                  <a:schemeClr val="tx1"/>
                </a:solidFill>
              </a:rPr>
              <a:t>Come on and celebrate His gift of love,  </a:t>
            </a:r>
            <a:r>
              <a:rPr lang="en-US" sz="2800" b="1" dirty="0" smtClean="0">
                <a:solidFill>
                  <a:schemeClr val="tx1"/>
                </a:solidFill>
              </a:rPr>
              <a:t>                      </a:t>
            </a:r>
            <a:r>
              <a:rPr lang="en-US" sz="2800" b="1" dirty="0">
                <a:solidFill>
                  <a:schemeClr val="tx1"/>
                </a:solidFill>
              </a:rPr>
              <a:t>We will celebrate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800" b="1" dirty="0">
                <a:solidFill>
                  <a:schemeClr val="tx1"/>
                </a:solidFill>
              </a:rPr>
              <a:t>The Son of God who loved us </a:t>
            </a:r>
            <a:r>
              <a:rPr lang="en-US" sz="2800" b="1" dirty="0" smtClean="0">
                <a:solidFill>
                  <a:schemeClr val="tx1"/>
                </a:solidFill>
              </a:rPr>
              <a:t>                                                   </a:t>
            </a:r>
            <a:r>
              <a:rPr lang="en-US" sz="2800" b="1" dirty="0">
                <a:solidFill>
                  <a:schemeClr val="tx1"/>
                </a:solidFill>
              </a:rPr>
              <a:t>And gave us </a:t>
            </a:r>
            <a:r>
              <a:rPr lang="en-US" sz="2800" b="1" dirty="0" smtClean="0">
                <a:solidFill>
                  <a:schemeClr val="tx1"/>
                </a:solidFill>
              </a:rPr>
              <a:t>life</a:t>
            </a:r>
          </a:p>
          <a:p>
            <a:pPr algn="l"/>
            <a:r>
              <a:rPr lang="en-US" sz="2800" b="1" dirty="0">
                <a:solidFill>
                  <a:schemeClr val="tx1"/>
                </a:solidFill>
              </a:rPr>
              <a:t>We’ll shout Your praise, O King, </a:t>
            </a:r>
            <a:r>
              <a:rPr lang="en-US" sz="2800" b="1" dirty="0" smtClean="0">
                <a:solidFill>
                  <a:schemeClr val="tx1"/>
                </a:solidFill>
              </a:rPr>
              <a:t>                                                    You </a:t>
            </a:r>
            <a:r>
              <a:rPr lang="en-US" sz="2800" b="1" dirty="0">
                <a:solidFill>
                  <a:schemeClr val="tx1"/>
                </a:solidFill>
              </a:rPr>
              <a:t>give us joy nothing else can bring,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800" b="1" dirty="0">
                <a:solidFill>
                  <a:schemeClr val="tx1"/>
                </a:solidFill>
              </a:rPr>
              <a:t>We’ll give to You our offering </a:t>
            </a:r>
            <a:r>
              <a:rPr lang="en-US" sz="2800" b="1" dirty="0" smtClean="0">
                <a:solidFill>
                  <a:schemeClr val="tx1"/>
                </a:solidFill>
              </a:rPr>
              <a:t>                                                                    </a:t>
            </a:r>
            <a:r>
              <a:rPr lang="en-US" sz="2800" b="1" dirty="0">
                <a:solidFill>
                  <a:schemeClr val="tx1"/>
                </a:solidFill>
              </a:rPr>
              <a:t>In celebration praise.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endParaRPr lang="en-US" sz="2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2800" b="1" dirty="0">
                <a:solidFill>
                  <a:srgbClr val="FF0000"/>
                </a:solidFill>
              </a:rPr>
              <a:t>Come on and celebrate, celebrate </a:t>
            </a:r>
            <a:r>
              <a:rPr lang="en-US" sz="2800" b="1" dirty="0" smtClean="0">
                <a:solidFill>
                  <a:srgbClr val="FF0000"/>
                </a:solidFill>
              </a:rPr>
              <a:t>                               </a:t>
            </a:r>
            <a:r>
              <a:rPr lang="en-US" sz="2800" b="1" dirty="0" smtClean="0">
                <a:solidFill>
                  <a:srgbClr val="FF0000"/>
                </a:solidFill>
              </a:rPr>
              <a:t> Celebrate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and </a:t>
            </a:r>
            <a:r>
              <a:rPr lang="en-US" sz="2800" b="1" dirty="0" smtClean="0">
                <a:solidFill>
                  <a:srgbClr val="FF0000"/>
                </a:solidFill>
              </a:rPr>
              <a:t>sing; Celebrate </a:t>
            </a:r>
            <a:r>
              <a:rPr lang="en-US" sz="2800" b="1" dirty="0">
                <a:solidFill>
                  <a:srgbClr val="FF0000"/>
                </a:solidFill>
              </a:rPr>
              <a:t>and sing to the King (x2)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75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 on and celebrate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 on and celebrate</dc:title>
  <dc:creator>user</dc:creator>
  <cp:lastModifiedBy>user</cp:lastModifiedBy>
  <cp:revision>4</cp:revision>
  <dcterms:created xsi:type="dcterms:W3CDTF">2016-12-03T22:42:59Z</dcterms:created>
  <dcterms:modified xsi:type="dcterms:W3CDTF">2016-12-04T01:32:27Z</dcterms:modified>
</cp:coreProperties>
</file>