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DF787-530F-4855-AB0E-8BA617439C91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E6383-889E-42D8-B189-852DC5134B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귀중한 보배합을.jpg"/>
          <p:cNvPicPr>
            <a:picLocks noChangeAspect="1"/>
          </p:cNvPicPr>
          <p:nvPr userDrawn="1"/>
        </p:nvPicPr>
        <p:blipFill>
          <a:blip r:embed="rId14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nging our 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Bringing our all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153400" cy="5562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Bringing our all, to offer  Gems of our treasure-store,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Self and heart let us proffer,  Here at the stable door.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Truth is its best adorning,  Love is its purest worth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This is the holy morning,  Day of our Savior's birth!</a:t>
            </a:r>
          </a:p>
          <a:p>
            <a:pPr marL="457200" indent="-457200"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4163" indent="-284163"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Blest with all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treasure Since when we first believed,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us, in grateful measure, Give as we have received.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filled beyond all fullness, Hope filled beyond all days,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us with heart and wholeness Render our Savior praise.</a:t>
            </a:r>
          </a:p>
          <a:p>
            <a:pPr marL="284163" indent="-284163"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4163" indent="-284163"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Shepherds in awe and wonder, Keeping their flock by night,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Saw the sky rent asunder By a celestial light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Then, the glad tidings, given Hastened the manger nigh,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And, like the host of heaven, Glorified God Most High.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Bringing our all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our all </dc:title>
  <dc:creator>user</dc:creator>
  <cp:lastModifiedBy>user</cp:lastModifiedBy>
  <cp:revision>8</cp:revision>
  <dcterms:created xsi:type="dcterms:W3CDTF">2016-12-12T16:04:20Z</dcterms:created>
  <dcterms:modified xsi:type="dcterms:W3CDTF">2016-12-12T17:51:51Z</dcterms:modified>
</cp:coreProperties>
</file>