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F77B-61E5-432A-A4F1-95824D1A1A50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38DC6-7A2C-451E-AF62-CB71DC5FC5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F77B-61E5-432A-A4F1-95824D1A1A50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38DC6-7A2C-451E-AF62-CB71DC5FC5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F77B-61E5-432A-A4F1-95824D1A1A50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38DC6-7A2C-451E-AF62-CB71DC5FC5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F77B-61E5-432A-A4F1-95824D1A1A50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38DC6-7A2C-451E-AF62-CB71DC5FC5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F77B-61E5-432A-A4F1-95824D1A1A50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38DC6-7A2C-451E-AF62-CB71DC5FC5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F77B-61E5-432A-A4F1-95824D1A1A50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38DC6-7A2C-451E-AF62-CB71DC5FC5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F77B-61E5-432A-A4F1-95824D1A1A50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38DC6-7A2C-451E-AF62-CB71DC5FC5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F77B-61E5-432A-A4F1-95824D1A1A50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38DC6-7A2C-451E-AF62-CB71DC5FC5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F77B-61E5-432A-A4F1-95824D1A1A50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38DC6-7A2C-451E-AF62-CB71DC5FC5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F77B-61E5-432A-A4F1-95824D1A1A50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38DC6-7A2C-451E-AF62-CB71DC5FC5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F77B-61E5-432A-A4F1-95824D1A1A50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38DC6-7A2C-451E-AF62-CB71DC5FC5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0F77B-61E5-432A-A4F1-95824D1A1A50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38DC6-7A2C-451E-AF62-CB71DC5FC55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Be Still My Soul1.jpg"/>
          <p:cNvPicPr>
            <a:picLocks noChangeAspect="1"/>
          </p:cNvPicPr>
          <p:nvPr userDrawn="1"/>
        </p:nvPicPr>
        <p:blipFill>
          <a:blip r:embed="rId14" cstate="print">
            <a:lum bright="4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 Still My Sou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228600"/>
            <a:ext cx="3581400" cy="4571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Be Still My Soul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6200" y="685800"/>
            <a:ext cx="4867272" cy="59436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>
                <a:solidFill>
                  <a:schemeClr val="tx1"/>
                </a:solidFill>
              </a:rPr>
              <a:t>Be still my soul; the Load is on thy </a:t>
            </a:r>
            <a:r>
              <a:rPr lang="en-US" sz="1800" b="1" dirty="0" smtClean="0">
                <a:solidFill>
                  <a:schemeClr val="tx1"/>
                </a:solidFill>
              </a:rPr>
              <a:t>side  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Bear patiently  the cross of grief or </a:t>
            </a:r>
            <a:r>
              <a:rPr lang="en-US" sz="1800" b="1" dirty="0" smtClean="0">
                <a:solidFill>
                  <a:schemeClr val="tx1"/>
                </a:solidFill>
              </a:rPr>
              <a:t>pain.                 Leave </a:t>
            </a:r>
            <a:r>
              <a:rPr lang="en-US" sz="1800" b="1" dirty="0" smtClean="0">
                <a:solidFill>
                  <a:schemeClr val="tx1"/>
                </a:solidFill>
              </a:rPr>
              <a:t>to thy God to order and provide. </a:t>
            </a:r>
            <a:r>
              <a:rPr lang="en-US" sz="1800" b="1" dirty="0" smtClean="0">
                <a:solidFill>
                  <a:schemeClr val="tx1"/>
                </a:solidFill>
              </a:rPr>
              <a:t>                In </a:t>
            </a:r>
            <a:r>
              <a:rPr lang="en-US" sz="1800" b="1" dirty="0">
                <a:solidFill>
                  <a:schemeClr val="tx1"/>
                </a:solidFill>
              </a:rPr>
              <a:t>every change, He faithful will </a:t>
            </a:r>
            <a:r>
              <a:rPr lang="en-US" sz="1800" b="1" dirty="0" smtClean="0">
                <a:solidFill>
                  <a:schemeClr val="tx1"/>
                </a:solidFill>
              </a:rPr>
              <a:t>remains.                     Be </a:t>
            </a:r>
            <a:r>
              <a:rPr lang="en-US" sz="1800" b="1" dirty="0">
                <a:solidFill>
                  <a:schemeClr val="tx1"/>
                </a:solidFill>
              </a:rPr>
              <a:t>still my soul; thy best, thy heavenly </a:t>
            </a:r>
            <a:r>
              <a:rPr lang="en-US" sz="1800" b="1" dirty="0" smtClean="0">
                <a:solidFill>
                  <a:schemeClr val="tx1"/>
                </a:solidFill>
              </a:rPr>
              <a:t>Friend    </a:t>
            </a:r>
            <a:r>
              <a:rPr lang="en-US" sz="1800" b="1" dirty="0" smtClean="0">
                <a:solidFill>
                  <a:schemeClr val="tx1"/>
                </a:solidFill>
              </a:rPr>
              <a:t>    </a:t>
            </a:r>
            <a:r>
              <a:rPr lang="en-US" sz="1800" b="1" dirty="0" smtClean="0">
                <a:solidFill>
                  <a:schemeClr val="tx1"/>
                </a:solidFill>
              </a:rPr>
              <a:t>Through </a:t>
            </a:r>
            <a:r>
              <a:rPr lang="en-US" sz="1800" b="1" dirty="0">
                <a:solidFill>
                  <a:schemeClr val="tx1"/>
                </a:solidFill>
              </a:rPr>
              <a:t>thorny ways leads to a joyful end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endParaRPr lang="en-US" sz="1000" b="1" dirty="0">
              <a:solidFill>
                <a:schemeClr val="tx1"/>
              </a:solidFill>
            </a:endParaRP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Be still, my soul; when dearest friends </a:t>
            </a:r>
            <a:r>
              <a:rPr lang="en-US" sz="1800" b="1" dirty="0" smtClean="0">
                <a:solidFill>
                  <a:schemeClr val="tx1"/>
                </a:solidFill>
              </a:rPr>
              <a:t>depart, </a:t>
            </a:r>
            <a:r>
              <a:rPr lang="en-US" sz="1800" b="1" dirty="0" smtClean="0">
                <a:solidFill>
                  <a:schemeClr val="tx1"/>
                </a:solidFill>
              </a:rPr>
              <a:t>        And </a:t>
            </a:r>
            <a:r>
              <a:rPr lang="en-US" sz="1800" b="1" dirty="0">
                <a:solidFill>
                  <a:schemeClr val="tx1"/>
                </a:solidFill>
              </a:rPr>
              <a:t>all is 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darkended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>
                <a:solidFill>
                  <a:schemeClr val="tx1"/>
                </a:solidFill>
              </a:rPr>
              <a:t>in the vale of tears,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Then </a:t>
            </a:r>
            <a:r>
              <a:rPr lang="en-US" sz="1800" b="1" dirty="0" err="1">
                <a:solidFill>
                  <a:schemeClr val="tx1"/>
                </a:solidFill>
              </a:rPr>
              <a:t>shalt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 thou </a:t>
            </a:r>
            <a:r>
              <a:rPr lang="en-US" sz="1800" b="1" dirty="0">
                <a:solidFill>
                  <a:schemeClr val="tx1"/>
                </a:solidFill>
              </a:rPr>
              <a:t>better know His Love, His Heart</a:t>
            </a:r>
            <a:r>
              <a:rPr lang="en-US" sz="1800" b="1" dirty="0" smtClean="0">
                <a:solidFill>
                  <a:schemeClr val="tx1"/>
                </a:solidFill>
              </a:rPr>
              <a:t>, Who </a:t>
            </a:r>
            <a:r>
              <a:rPr lang="en-US" sz="1800" b="1" dirty="0">
                <a:solidFill>
                  <a:schemeClr val="tx1"/>
                </a:solidFill>
              </a:rPr>
              <a:t>comes to soothe thy sorrows and </a:t>
            </a:r>
            <a:r>
              <a:rPr lang="en-US" sz="1800" b="1" dirty="0" smtClean="0">
                <a:solidFill>
                  <a:schemeClr val="tx1"/>
                </a:solidFill>
              </a:rPr>
              <a:t>thy </a:t>
            </a:r>
            <a:r>
              <a:rPr lang="en-US" sz="1800" b="1" dirty="0" smtClean="0">
                <a:solidFill>
                  <a:schemeClr val="tx1"/>
                </a:solidFill>
              </a:rPr>
              <a:t> fears  Be </a:t>
            </a:r>
            <a:r>
              <a:rPr lang="en-US" sz="1800" b="1" dirty="0">
                <a:solidFill>
                  <a:schemeClr val="tx1"/>
                </a:solidFill>
              </a:rPr>
              <a:t>still, my soul; the waves and winds still </a:t>
            </a:r>
            <a:r>
              <a:rPr lang="en-US" sz="1800" b="1" dirty="0" smtClean="0">
                <a:solidFill>
                  <a:schemeClr val="tx1"/>
                </a:solidFill>
              </a:rPr>
              <a:t>know   His </a:t>
            </a:r>
            <a:r>
              <a:rPr lang="en-US" sz="1800" b="1" dirty="0">
                <a:solidFill>
                  <a:schemeClr val="tx1"/>
                </a:solidFill>
              </a:rPr>
              <a:t>voice who ruled them while He dwelt below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endParaRPr lang="en-US" sz="1000" b="1" dirty="0">
              <a:solidFill>
                <a:schemeClr val="tx1"/>
              </a:solidFill>
            </a:endParaRP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Be still, my soul; the hour is hastening </a:t>
            </a:r>
            <a:r>
              <a:rPr lang="en-US" sz="1800" b="1" dirty="0" smtClean="0">
                <a:solidFill>
                  <a:schemeClr val="tx1"/>
                </a:solidFill>
              </a:rPr>
              <a:t>on       </a:t>
            </a:r>
            <a:r>
              <a:rPr lang="en-US" sz="1800" b="1" dirty="0" smtClean="0">
                <a:solidFill>
                  <a:schemeClr val="tx1"/>
                </a:solidFill>
              </a:rPr>
              <a:t>   When </a:t>
            </a:r>
            <a:r>
              <a:rPr lang="en-US" sz="1800" b="1" dirty="0">
                <a:solidFill>
                  <a:schemeClr val="tx1"/>
                </a:solidFill>
              </a:rPr>
              <a:t>we shall be forever with the Lord.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When disappointment, grief, and fear are </a:t>
            </a:r>
            <a:r>
              <a:rPr lang="en-US" sz="1800" b="1" dirty="0" smtClean="0">
                <a:solidFill>
                  <a:schemeClr val="tx1"/>
                </a:solidFill>
              </a:rPr>
              <a:t>gone, </a:t>
            </a:r>
            <a:r>
              <a:rPr lang="en-US" sz="1800" b="1" dirty="0" smtClean="0">
                <a:solidFill>
                  <a:schemeClr val="tx1"/>
                </a:solidFill>
              </a:rPr>
              <a:t>Sorrow </a:t>
            </a:r>
            <a:r>
              <a:rPr lang="en-US" sz="1800" b="1" dirty="0">
                <a:solidFill>
                  <a:schemeClr val="tx1"/>
                </a:solidFill>
              </a:rPr>
              <a:t>forgot, love's purest joys </a:t>
            </a:r>
            <a:r>
              <a:rPr lang="en-US" sz="1800" b="1" dirty="0" smtClean="0">
                <a:solidFill>
                  <a:schemeClr val="tx1"/>
                </a:solidFill>
              </a:rPr>
              <a:t> restored.             Be </a:t>
            </a:r>
            <a:r>
              <a:rPr lang="en-US" sz="1800" b="1" dirty="0">
                <a:solidFill>
                  <a:schemeClr val="tx1"/>
                </a:solidFill>
              </a:rPr>
              <a:t>still, my soul; when change and tears are past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smtClean="0">
                <a:solidFill>
                  <a:schemeClr val="tx1"/>
                </a:solidFill>
              </a:rPr>
              <a:t> All </a:t>
            </a:r>
            <a:r>
              <a:rPr lang="en-US" sz="1800" b="1" dirty="0">
                <a:solidFill>
                  <a:schemeClr val="tx1"/>
                </a:solidFill>
              </a:rPr>
              <a:t>safe and blessed, we shall meet at last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  <a:endParaRPr lang="en-US" sz="1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15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Be Still My Soul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 Still My Soul</dc:title>
  <dc:creator>user</dc:creator>
  <cp:lastModifiedBy>mary</cp:lastModifiedBy>
  <cp:revision>8</cp:revision>
  <dcterms:created xsi:type="dcterms:W3CDTF">2016-12-02T01:37:03Z</dcterms:created>
  <dcterms:modified xsi:type="dcterms:W3CDTF">2018-10-16T17:17:09Z</dcterms:modified>
</cp:coreProperties>
</file>