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E0EA7-646F-4617-8D83-73F7DEC75581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D336E-93A3-4177-89BA-4627F4FA3D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t the Throne of our Go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t the Throne of our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04800"/>
            <a:ext cx="55626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At the Throne of our God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6096000" cy="5334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At the throne of our God we gather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join to praise His holy name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Because of His great love,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God gave His only son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Christ has redeemed us from our sins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On </a:t>
            </a:r>
            <a:r>
              <a:rPr lang="en-US" b="1" dirty="0" smtClean="0">
                <a:solidFill>
                  <a:schemeClr val="tx1"/>
                </a:solidFill>
              </a:rPr>
              <a:t>the cross, God poured out His love so freely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 stream that flows forevermore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every tribe and tongue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All nations join the song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Endless praise to salvation’s one true Lord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the Lord of all, who’s seated on the throne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to the Lamb of God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This saving grace belongs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the Lord of all, who’s seated on the throne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to the Lamb of God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We cry aloud </a:t>
            </a:r>
            <a:r>
              <a:rPr lang="en-US" b="1" dirty="0" smtClean="0">
                <a:solidFill>
                  <a:schemeClr val="tx1"/>
                </a:solidFill>
              </a:rPr>
              <a:t>forevermore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At the Throne of our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the Throne of our God</dc:title>
  <dc:creator>user</dc:creator>
  <cp:lastModifiedBy>user</cp:lastModifiedBy>
  <cp:revision>6</cp:revision>
  <dcterms:created xsi:type="dcterms:W3CDTF">2016-12-30T17:05:45Z</dcterms:created>
  <dcterms:modified xsi:type="dcterms:W3CDTF">2016-12-31T01:56:32Z</dcterms:modified>
</cp:coreProperties>
</file>