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62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08C7-4007-4099-8485-DB49B0D469FA}" type="datetimeFigureOut">
              <a:rPr lang="en-US" smtClean="0"/>
              <a:pPr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62B6-D799-4210-ADCE-2FEA3523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08C7-4007-4099-8485-DB49B0D469FA}" type="datetimeFigureOut">
              <a:rPr lang="en-US" smtClean="0"/>
              <a:pPr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62B6-D799-4210-ADCE-2FEA3523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08C7-4007-4099-8485-DB49B0D469FA}" type="datetimeFigureOut">
              <a:rPr lang="en-US" smtClean="0"/>
              <a:pPr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62B6-D799-4210-ADCE-2FEA3523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78A7-1DF8-4FDB-B663-59EDAD1EF324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B2D6-43F5-47F9-A5E5-333881869A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78A7-1DF8-4FDB-B663-59EDAD1EF324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B2D6-43F5-47F9-A5E5-333881869A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78A7-1DF8-4FDB-B663-59EDAD1EF324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B2D6-43F5-47F9-A5E5-333881869A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78A7-1DF8-4FDB-B663-59EDAD1EF324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B2D6-43F5-47F9-A5E5-333881869A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78A7-1DF8-4FDB-B663-59EDAD1EF324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B2D6-43F5-47F9-A5E5-333881869A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78A7-1DF8-4FDB-B663-59EDAD1EF324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B2D6-43F5-47F9-A5E5-333881869A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78A7-1DF8-4FDB-B663-59EDAD1EF324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B2D6-43F5-47F9-A5E5-333881869A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78A7-1DF8-4FDB-B663-59EDAD1EF324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B2D6-43F5-47F9-A5E5-333881869A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08C7-4007-4099-8485-DB49B0D469FA}" type="datetimeFigureOut">
              <a:rPr lang="en-US" smtClean="0"/>
              <a:pPr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62B6-D799-4210-ADCE-2FEA3523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78A7-1DF8-4FDB-B663-59EDAD1EF324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B2D6-43F5-47F9-A5E5-333881869A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78A7-1DF8-4FDB-B663-59EDAD1EF324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B2D6-43F5-47F9-A5E5-333881869A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78A7-1DF8-4FDB-B663-59EDAD1EF324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B2D6-43F5-47F9-A5E5-333881869A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08C7-4007-4099-8485-DB49B0D469FA}" type="datetimeFigureOut">
              <a:rPr lang="en-US" smtClean="0"/>
              <a:pPr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62B6-D799-4210-ADCE-2FEA3523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08C7-4007-4099-8485-DB49B0D469FA}" type="datetimeFigureOut">
              <a:rPr lang="en-US" smtClean="0"/>
              <a:pPr/>
              <a:t>12/27/2016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62B6-D799-4210-ADCE-2FEA3523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08C7-4007-4099-8485-DB49B0D469FA}" type="datetimeFigureOut">
              <a:rPr lang="en-US" smtClean="0"/>
              <a:pPr/>
              <a:t>12/27/2016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62B6-D799-4210-ADCE-2FEA3523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08C7-4007-4099-8485-DB49B0D469FA}" type="datetimeFigureOut">
              <a:rPr lang="en-US" smtClean="0"/>
              <a:pPr/>
              <a:t>12/27/2016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62B6-D799-4210-ADCE-2FEA3523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08C7-4007-4099-8485-DB49B0D469FA}" type="datetimeFigureOut">
              <a:rPr lang="en-US" smtClean="0"/>
              <a:pPr/>
              <a:t>12/27/2016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62B6-D799-4210-ADCE-2FEA3523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08C7-4007-4099-8485-DB49B0D469FA}" type="datetimeFigureOut">
              <a:rPr lang="en-US" smtClean="0"/>
              <a:pPr/>
              <a:t>12/27/2016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62B6-D799-4210-ADCE-2FEA3523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08C7-4007-4099-8485-DB49B0D469FA}" type="datetimeFigureOut">
              <a:rPr lang="en-US" smtClean="0"/>
              <a:pPr/>
              <a:t>12/27/2016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62B6-D799-4210-ADCE-2FEA3523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608C7-4007-4099-8485-DB49B0D469FA}" type="datetimeFigureOut">
              <a:rPr lang="en-US" smtClean="0"/>
              <a:pPr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C62B6-D799-4210-ADCE-2FEA352395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s for Me and My House.jpg"/>
          <p:cNvPicPr>
            <a:picLocks noChangeAspect="1"/>
          </p:cNvPicPr>
          <p:nvPr userDrawn="1"/>
        </p:nvPicPr>
        <p:blipFill>
          <a:blip r:embed="rId14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 for Me and My Ho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78A7-1DF8-4FDB-B663-59EDAD1EF324}" type="datetimeFigureOut">
              <a:rPr lang="en-US" smtClean="0"/>
              <a:t>12/27/2016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EB2D6-43F5-47F9-A5E5-333881869A4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5105400" cy="4571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As for Me and My House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4114800" cy="5562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As for me and my house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will serve the Lord (oh yes)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As for me and my house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will serve the Lord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have counted the cost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have made a choice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will follow our God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obey His word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From this day and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For the rest of our lives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will serve the Lord</a:t>
            </a:r>
            <a:r>
              <a:rPr lang="en-US" sz="1400" b="1" dirty="0">
                <a:solidFill>
                  <a:schemeClr val="tx1"/>
                </a:solidFill>
              </a:rPr>
              <a:t/>
            </a:r>
            <a:br>
              <a:rPr lang="en-US" sz="1400" b="1" dirty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>
                <a:solidFill>
                  <a:schemeClr val="tx1"/>
                </a:solidFill>
              </a:rPr>
              <a:t/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will not bow to another God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will have no other gods but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will not serve two masters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surrender our lives to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surrender our lives to You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Custom Design</vt:lpstr>
      <vt:lpstr>As for Me and My House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for Me and My House</dc:title>
  <dc:creator>user</dc:creator>
  <cp:lastModifiedBy>user</cp:lastModifiedBy>
  <cp:revision>14</cp:revision>
  <dcterms:created xsi:type="dcterms:W3CDTF">2016-08-07T20:51:59Z</dcterms:created>
  <dcterms:modified xsi:type="dcterms:W3CDTF">2016-12-27T01:57:11Z</dcterms:modified>
</cp:coreProperties>
</file>