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6359-C442-493F-B18D-A055EE7160E7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259C0-1C4A-4D4D-A023-D1978A355E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6359-C442-493F-B18D-A055EE7160E7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259C0-1C4A-4D4D-A023-D1978A355E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6359-C442-493F-B18D-A055EE7160E7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259C0-1C4A-4D4D-A023-D1978A355E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6359-C442-493F-B18D-A055EE7160E7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259C0-1C4A-4D4D-A023-D1978A355E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6359-C442-493F-B18D-A055EE7160E7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259C0-1C4A-4D4D-A023-D1978A355E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6359-C442-493F-B18D-A055EE7160E7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259C0-1C4A-4D4D-A023-D1978A355E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6359-C442-493F-B18D-A055EE7160E7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259C0-1C4A-4D4D-A023-D1978A355E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6359-C442-493F-B18D-A055EE7160E7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259C0-1C4A-4D4D-A023-D1978A355E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6359-C442-493F-B18D-A055EE7160E7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259C0-1C4A-4D4D-A023-D1978A355E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6359-C442-493F-B18D-A055EE7160E7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259C0-1C4A-4D4D-A023-D1978A355E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6359-C442-493F-B18D-A055EE7160E7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259C0-1C4A-4D4D-A023-D1978A355E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46359-C442-493F-B18D-A055EE7160E7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259C0-1C4A-4D4D-A023-D1978A355EA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하늘의 문을 여소서(임재)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하늘의 문을 여소서(임재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28600"/>
            <a:ext cx="5257800" cy="6858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하늘의 문을 여소서</a:t>
            </a:r>
            <a:r>
              <a:rPr lang="en-US" altLang="ko-KR" sz="3600" b="1" dirty="0" smtClean="0"/>
              <a:t>(</a:t>
            </a:r>
            <a:r>
              <a:rPr lang="ko-KR" altLang="en-US" sz="3600" b="1" dirty="0" smtClean="0"/>
              <a:t>임재</a:t>
            </a:r>
            <a:r>
              <a:rPr lang="en-US" altLang="ko-KR" sz="3600" b="1" dirty="0" smtClean="0"/>
              <a:t>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066800"/>
            <a:ext cx="5334000" cy="55626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>하늘의 문을 여소서 이곳을 주목하소서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주를 향한 노래가 꺼지지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않으니             하늘을 </a:t>
            </a:r>
            <a:r>
              <a:rPr lang="ko-KR" altLang="en-US" sz="2400" b="1" dirty="0">
                <a:solidFill>
                  <a:schemeClr val="tx1"/>
                </a:solidFill>
              </a:rPr>
              <a:t>열고 보소서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이곳에 임재하소서 주님을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기다립니다    기도의 </a:t>
            </a:r>
            <a:r>
              <a:rPr lang="ko-KR" altLang="en-US" sz="2400" b="1" dirty="0">
                <a:solidFill>
                  <a:schemeClr val="tx1"/>
                </a:solidFill>
              </a:rPr>
              <a:t>향기가 하늘에 닿으니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주여 임재하여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주소서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24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>이곳에 오셔서 이곳에 앉으소서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이곳에서 드리는 예배를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받으소서  주님의 </a:t>
            </a:r>
            <a:r>
              <a:rPr lang="ko-KR" altLang="en-US" sz="2400" b="1" dirty="0">
                <a:solidFill>
                  <a:schemeClr val="tx1"/>
                </a:solidFill>
              </a:rPr>
              <a:t>이름이 주님의 이름만이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오직 주의 이름만 이곳에 있습니다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주님의 </a:t>
            </a:r>
            <a:r>
              <a:rPr lang="ko-KR" altLang="en-US" sz="2400" b="1" dirty="0">
                <a:solidFill>
                  <a:schemeClr val="tx1"/>
                </a:solidFill>
              </a:rPr>
              <a:t>이름이 주님의 이름만이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오직 주의 이름만 이곳에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있습니다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하늘의 문을 여소서(임재)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하늘의 문을 여소서</dc:title>
  <dc:creator>user</dc:creator>
  <cp:lastModifiedBy>user</cp:lastModifiedBy>
  <cp:revision>10</cp:revision>
  <dcterms:created xsi:type="dcterms:W3CDTF">2016-11-23T01:11:01Z</dcterms:created>
  <dcterms:modified xsi:type="dcterms:W3CDTF">2016-11-23T02:06:03Z</dcterms:modified>
</cp:coreProperties>
</file>