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356B-D5C0-4A98-AE9C-2E5CDC0BA5D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8CF4-007E-428A-A97E-5931E93554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356B-D5C0-4A98-AE9C-2E5CDC0BA5D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8CF4-007E-428A-A97E-5931E93554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356B-D5C0-4A98-AE9C-2E5CDC0BA5D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8CF4-007E-428A-A97E-5931E93554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356B-D5C0-4A98-AE9C-2E5CDC0BA5D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8CF4-007E-428A-A97E-5931E93554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356B-D5C0-4A98-AE9C-2E5CDC0BA5D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8CF4-007E-428A-A97E-5931E93554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356B-D5C0-4A98-AE9C-2E5CDC0BA5D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8CF4-007E-428A-A97E-5931E93554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356B-D5C0-4A98-AE9C-2E5CDC0BA5D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8CF4-007E-428A-A97E-5931E93554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356B-D5C0-4A98-AE9C-2E5CDC0BA5D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8CF4-007E-428A-A97E-5931E93554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356B-D5C0-4A98-AE9C-2E5CDC0BA5D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8CF4-007E-428A-A97E-5931E93554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356B-D5C0-4A98-AE9C-2E5CDC0BA5D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8CF4-007E-428A-A97E-5931E93554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A356B-D5C0-4A98-AE9C-2E5CDC0BA5D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78CF4-007E-428A-A97E-5931E93554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A356B-D5C0-4A98-AE9C-2E5CDC0BA5DE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78CF4-007E-428A-A97E-5931E93554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King of Majesty.jpg"/>
          <p:cNvPicPr>
            <a:picLocks noChangeAspect="1"/>
          </p:cNvPicPr>
          <p:nvPr userDrawn="1"/>
        </p:nvPicPr>
        <p:blipFill>
          <a:blip r:embed="rId14">
            <a:lum bright="8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은 아시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6096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주님은 아시네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838200"/>
            <a:ext cx="4876800" cy="54864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주님은 아시네 주 사랑 하는 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이전 보다 더 주님 알기 원해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맘을 다하여 주님께 고백해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주님만 위해 내 삶 드리기 원해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위대 하신 왕 내 맘에 한 소망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언제나 주와 함께 언제나 주와 함께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예수 나의 왕 영혼의 구세주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영원 무궁히 주님 만을 나 찬양하리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주님은 아시네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주님은 아시네</dc:title>
  <dc:creator>user</dc:creator>
  <cp:lastModifiedBy>user</cp:lastModifiedBy>
  <cp:revision>5</cp:revision>
  <dcterms:created xsi:type="dcterms:W3CDTF">2016-11-18T00:14:14Z</dcterms:created>
  <dcterms:modified xsi:type="dcterms:W3CDTF">2016-11-18T01:36:00Z</dcterms:modified>
</cp:coreProperties>
</file>