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83E7-3784-4F53-B62E-E6C2FF827C09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B98F-A1B2-4FED-85A2-2E0FE8BC6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83E7-3784-4F53-B62E-E6C2FF827C09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B98F-A1B2-4FED-85A2-2E0FE8BC6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83E7-3784-4F53-B62E-E6C2FF827C09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B98F-A1B2-4FED-85A2-2E0FE8BC6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83E7-3784-4F53-B62E-E6C2FF827C09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B98F-A1B2-4FED-85A2-2E0FE8BC6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83E7-3784-4F53-B62E-E6C2FF827C09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B98F-A1B2-4FED-85A2-2E0FE8BC6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83E7-3784-4F53-B62E-E6C2FF827C09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B98F-A1B2-4FED-85A2-2E0FE8BC6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83E7-3784-4F53-B62E-E6C2FF827C09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B98F-A1B2-4FED-85A2-2E0FE8BC6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83E7-3784-4F53-B62E-E6C2FF827C09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B98F-A1B2-4FED-85A2-2E0FE8BC6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83E7-3784-4F53-B62E-E6C2FF827C09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B98F-A1B2-4FED-85A2-2E0FE8BC6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83E7-3784-4F53-B62E-E6C2FF827C09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B98F-A1B2-4FED-85A2-2E0FE8BC6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83E7-3784-4F53-B62E-E6C2FF827C09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4B98F-A1B2-4FED-85A2-2E0FE8BC6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F83E7-3784-4F53-B62E-E6C2FF827C09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4B98F-A1B2-4FED-85A2-2E0FE8BC64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주님 말씀하시면.jpg"/>
          <p:cNvPicPr>
            <a:picLocks noChangeAspect="1"/>
          </p:cNvPicPr>
          <p:nvPr userDrawn="1"/>
        </p:nvPicPr>
        <p:blipFill>
          <a:blip r:embed="rId14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 말씀하시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457200"/>
            <a:ext cx="3886200" cy="68579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주님 말씀하시면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371600"/>
            <a:ext cx="5105400" cy="54864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주님 말씀하시면 내가 나아가리다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주님 뜻이 아니면 내가 멈춰서리다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가고 서는 것 주님 뜻에 있으니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오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주님 나를 이끄소서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뜻하신 그 곳에 나 있기 원합니다 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이끄시는대로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순종하며 살리니 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연약한 내 영혼 통하여 일하소서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주님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나라와 그 뜻을 위하여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오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주님 나를 이끄소서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 말씀하시면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 말씀하시면</dc:title>
  <dc:creator>user</dc:creator>
  <cp:lastModifiedBy>user</cp:lastModifiedBy>
  <cp:revision>9</cp:revision>
  <dcterms:created xsi:type="dcterms:W3CDTF">2016-07-03T03:07:36Z</dcterms:created>
  <dcterms:modified xsi:type="dcterms:W3CDTF">2016-11-10T04:11:24Z</dcterms:modified>
</cp:coreProperties>
</file>