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D5C20-F484-4871-86EA-A3D04C2E5998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0BA98-10C1-4F83-AD5C-A4ACB887E0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 예수 넓은 품에.jpg"/>
          <p:cNvPicPr>
            <a:picLocks noChangeAspect="1"/>
          </p:cNvPicPr>
          <p:nvPr userDrawn="1"/>
        </p:nvPicPr>
        <p:blipFill>
          <a:blip r:embed="rId14">
            <a:lum bright="33000"/>
          </a:blip>
          <a:stretch>
            <a:fillRect/>
          </a:stretch>
        </p:blipFill>
        <p:spPr>
          <a:xfrm>
            <a:off x="3366932" y="1371600"/>
            <a:ext cx="5777068" cy="4610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넓은 품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038600" cy="7620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 예수 넓은 품에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7162800" cy="57150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AutoNum type="arabicPeriod"/>
            </a:pP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넓은 품에 나 편히 안겨서 그크신 사랑안에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편히 쉬겠네 영광의 들을 지나 저 푸른 바다 건너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천사의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노랫소리 내 귀에 들리네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＜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후렴＞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예수 넓은 품에 나 편히 안겨서 그 크신 사랑 안에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                 나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편히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쉬겠네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4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넓은 품에 나 편히 안기니 이 세상 악한 세력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날 해치 못하네 슬픔과 근심 걱정 이후에 없으리니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시험이 닥쳐와도 나 염려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없겠네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4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죄인 위해 십자가졌으니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 만세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반석 위에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 굳게 서겠네 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지나가기까지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 참고 기다리며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새아침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동 터올 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만나뵙겠네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 넓은 품에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넓은 품에 </dc:title>
  <dc:creator>user</dc:creator>
  <cp:lastModifiedBy>user</cp:lastModifiedBy>
  <cp:revision>6</cp:revision>
  <dcterms:created xsi:type="dcterms:W3CDTF">2016-11-26T05:03:32Z</dcterms:created>
  <dcterms:modified xsi:type="dcterms:W3CDTF">2016-11-26T17:00:38Z</dcterms:modified>
</cp:coreProperties>
</file>