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EE20-2255-40D0-AC10-D76C91E733BB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033D2-67F7-4744-BAAD-D8FFE789C3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EE20-2255-40D0-AC10-D76C91E733BB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033D2-67F7-4744-BAAD-D8FFE789C3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EE20-2255-40D0-AC10-D76C91E733BB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033D2-67F7-4744-BAAD-D8FFE789C3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EE20-2255-40D0-AC10-D76C91E733BB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033D2-67F7-4744-BAAD-D8FFE789C3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EE20-2255-40D0-AC10-D76C91E733BB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033D2-67F7-4744-BAAD-D8FFE789C3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EE20-2255-40D0-AC10-D76C91E733BB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033D2-67F7-4744-BAAD-D8FFE789C3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EE20-2255-40D0-AC10-D76C91E733BB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033D2-67F7-4744-BAAD-D8FFE789C3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EE20-2255-40D0-AC10-D76C91E733BB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033D2-67F7-4744-BAAD-D8FFE789C3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EE20-2255-40D0-AC10-D76C91E733BB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033D2-67F7-4744-BAAD-D8FFE789C3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EE20-2255-40D0-AC10-D76C91E733BB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033D2-67F7-4744-BAAD-D8FFE789C3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EE20-2255-40D0-AC10-D76C91E733BB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033D2-67F7-4744-BAAD-D8FFE789C3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8EE20-2255-40D0-AC10-D76C91E733BB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033D2-67F7-4744-BAAD-D8FFE789C38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ing To The Lord All The Earth.jpg"/>
          <p:cNvPicPr>
            <a:picLocks noChangeAspect="1"/>
          </p:cNvPicPr>
          <p:nvPr userDrawn="1"/>
        </p:nvPicPr>
        <p:blipFill>
          <a:blip r:embed="rId14">
            <a:lum bright="28000"/>
          </a:blip>
          <a:stretch>
            <a:fillRect/>
          </a:stretch>
        </p:blipFill>
        <p:spPr>
          <a:xfrm>
            <a:off x="0" y="1219200"/>
            <a:ext cx="9144000" cy="5638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온 땅이여 주를 찬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0"/>
            <a:ext cx="4419600" cy="609600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온 땅이여 주를 찬양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838200"/>
            <a:ext cx="6477000" cy="3200400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온 땅이여 주를 찬양 날마다 주를 찬양하세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주의 기사와 주의 영광 온 땅에 널리 알려졌네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위대하신 주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그의 힘과 위엄을 기뻐하라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주의 다스리심을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11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온 땅이여 주를 찬양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온 땅이여 주를 찬양</dc:title>
  <dc:creator>user</dc:creator>
  <cp:lastModifiedBy>user</cp:lastModifiedBy>
  <cp:revision>4</cp:revision>
  <dcterms:created xsi:type="dcterms:W3CDTF">2016-11-11T11:43:40Z</dcterms:created>
  <dcterms:modified xsi:type="dcterms:W3CDTF">2016-11-11T12:14:54Z</dcterms:modified>
</cp:coreProperties>
</file>