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FFE78-EE27-4943-8C06-8F470053BDDA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086C-7350-4953-9A4F-65AB6A30AA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nce Again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님 그의 희생 기억할 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800600" cy="6858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예수님 그의 희생 기억할 때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858000" cy="5257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예수님 그의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희생 기억할때 자기 몸 버려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죽으신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나 항상 생명 주신 그은혜를 마음에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새겨봅니다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마음에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새겨봅니다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rgbClr val="FF0000"/>
                </a:solidFill>
              </a:rPr>
              <a:t>-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후렴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-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en-US" altLang="ko-KR" sz="24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주달리신 십자가를 내가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볼 때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주님의 자비 내마음을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겸손케해 주께 감사하며 내 생명 주께 드리네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이제는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저 높은 곳에 앉으신 하늘과 땅의 왕 되신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이제 놀라운 구원의 은혜 높여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찬양하리라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높여 찬양하리라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감사드리리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십자가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    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친구되신 주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예수님 그의 희생 기억할 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예수님 그의 희생 기억할 때</dc:title>
  <dc:creator>user</dc:creator>
  <cp:lastModifiedBy>user</cp:lastModifiedBy>
  <cp:revision>8</cp:revision>
  <dcterms:created xsi:type="dcterms:W3CDTF">2016-11-13T01:15:42Z</dcterms:created>
  <dcterms:modified xsi:type="dcterms:W3CDTF">2016-11-14T02:28:12Z</dcterms:modified>
</cp:coreProperties>
</file>