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22E-35F2-4DE3-AF24-5F65EF4E258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3E418-2B42-441A-85EF-4CFD54930F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22E-35F2-4DE3-AF24-5F65EF4E258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3E418-2B42-441A-85EF-4CFD54930F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22E-35F2-4DE3-AF24-5F65EF4E258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3E418-2B42-441A-85EF-4CFD54930F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22E-35F2-4DE3-AF24-5F65EF4E258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3E418-2B42-441A-85EF-4CFD54930F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22E-35F2-4DE3-AF24-5F65EF4E258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3E418-2B42-441A-85EF-4CFD54930F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22E-35F2-4DE3-AF24-5F65EF4E258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3E418-2B42-441A-85EF-4CFD54930F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22E-35F2-4DE3-AF24-5F65EF4E258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3E418-2B42-441A-85EF-4CFD54930F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22E-35F2-4DE3-AF24-5F65EF4E258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3E418-2B42-441A-85EF-4CFD54930F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22E-35F2-4DE3-AF24-5F65EF4E258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3E418-2B42-441A-85EF-4CFD54930F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22E-35F2-4DE3-AF24-5F65EF4E258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3E418-2B42-441A-85EF-4CFD54930F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22E-35F2-4DE3-AF24-5F65EF4E258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3E418-2B42-441A-85EF-4CFD54930F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E722E-35F2-4DE3-AF24-5F65EF4E258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3E418-2B42-441A-85EF-4CFD54930F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onsuming Fire.jpg"/>
          <p:cNvPicPr>
            <a:picLocks noChangeAspect="1"/>
          </p:cNvPicPr>
          <p:nvPr userDrawn="1"/>
        </p:nvPicPr>
        <p:blipFill>
          <a:blip r:embed="rId14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성령의 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"/>
            <a:ext cx="23622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성령의 불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5334000" cy="61722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하나님의 숨결 내게 불어 넣으소서</a:t>
            </a:r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주의 성령이여 주 임재 갈망합니다</a:t>
            </a:r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우리 기도하오니 새롭게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하소서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성령의  불 </a:t>
            </a:r>
            <a:r>
              <a:rPr lang="ko-KR" altLang="en-US" sz="2400" b="1" dirty="0">
                <a:solidFill>
                  <a:srgbClr val="FF0000"/>
                </a:solidFill>
              </a:rPr>
              <a:t>태우소서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주를 </a:t>
            </a:r>
            <a:r>
              <a:rPr lang="ko-KR" altLang="en-US" sz="2400" b="1" dirty="0">
                <a:solidFill>
                  <a:srgbClr val="FF0000"/>
                </a:solidFill>
              </a:rPr>
              <a:t>향한 내 열정</a:t>
            </a:r>
            <a:endParaRPr lang="ko-KR" alt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>
                <a:solidFill>
                  <a:srgbClr val="FF0000"/>
                </a:solidFill>
              </a:rPr>
              <a:t>성령이여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이 </a:t>
            </a:r>
            <a:r>
              <a:rPr lang="ko-KR" altLang="en-US" sz="2400" b="1" dirty="0">
                <a:solidFill>
                  <a:srgbClr val="FF0000"/>
                </a:solidFill>
              </a:rPr>
              <a:t>곳에 오셔서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능력으로  역사하옵소서</a:t>
            </a: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강한 바람처럼 하늘 권능 덮으소서</a:t>
            </a:r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자유케하시고 주만 찬양케하소서</a:t>
            </a:r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주님의 영광으로 여기 임하소서</a:t>
            </a:r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주를 향한 내 열정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깨우쳐 주옵소서</a:t>
            </a: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우리의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마음을 </a:t>
            </a:r>
            <a:r>
              <a:rPr lang="ko-KR" altLang="en-US" sz="2400" b="1" dirty="0">
                <a:solidFill>
                  <a:schemeClr val="tx1"/>
                </a:solidFill>
              </a:rPr>
              <a:t>새롭게 하옵소서</a:t>
            </a:r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성령의 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성령의 불</dc:title>
  <dc:creator>user</dc:creator>
  <cp:lastModifiedBy>user</cp:lastModifiedBy>
  <cp:revision>10</cp:revision>
  <dcterms:created xsi:type="dcterms:W3CDTF">2016-11-21T13:46:01Z</dcterms:created>
  <dcterms:modified xsi:type="dcterms:W3CDTF">2016-11-21T18:12:12Z</dcterms:modified>
</cp:coreProperties>
</file>