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7E4C-9AAC-459C-97E2-5C5541709AF0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C8D1-58DB-4B2D-8FCF-0F8D7B7AC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7E4C-9AAC-459C-97E2-5C5541709AF0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C8D1-58DB-4B2D-8FCF-0F8D7B7AC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7E4C-9AAC-459C-97E2-5C5541709AF0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C8D1-58DB-4B2D-8FCF-0F8D7B7AC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7E4C-9AAC-459C-97E2-5C5541709AF0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C8D1-58DB-4B2D-8FCF-0F8D7B7AC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7E4C-9AAC-459C-97E2-5C5541709AF0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C8D1-58DB-4B2D-8FCF-0F8D7B7AC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7E4C-9AAC-459C-97E2-5C5541709AF0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C8D1-58DB-4B2D-8FCF-0F8D7B7AC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7E4C-9AAC-459C-97E2-5C5541709AF0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C8D1-58DB-4B2D-8FCF-0F8D7B7AC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7E4C-9AAC-459C-97E2-5C5541709AF0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C8D1-58DB-4B2D-8FCF-0F8D7B7AC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7E4C-9AAC-459C-97E2-5C5541709AF0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C8D1-58DB-4B2D-8FCF-0F8D7B7AC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7E4C-9AAC-459C-97E2-5C5541709AF0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C8D1-58DB-4B2D-8FCF-0F8D7B7AC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7E4C-9AAC-459C-97E2-5C5541709AF0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C8D1-58DB-4B2D-8FCF-0F8D7B7AC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7E4C-9AAC-459C-97E2-5C5541709AF0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1C8D1-58DB-4B2D-8FCF-0F8D7B7ACE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변찮는 주님의 사랑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572000" cy="685800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bg1"/>
                </a:solidFill>
              </a:rPr>
              <a:t>변찮는 주님의 사랑과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4800600" cy="54864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변챦는 주님의 사랑과 거룩한 보혈의 공로를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우리 다 찬양을 합시다 주님을 만나볼 때까지</a:t>
            </a:r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/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예수는 우리를 깨끗게 하시는 주시니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그의 피 우리를 눈보다 더 희게 하셨네</a:t>
            </a:r>
            <a:r>
              <a:rPr lang="ko-KR" altLang="en-US" sz="1800" b="1" dirty="0" smtClean="0">
                <a:solidFill>
                  <a:schemeClr val="bg1"/>
                </a:solidFill>
              </a:rPr>
              <a:t/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/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우리를 깨끗게 한 피는 무궁한 생명의 물일세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생명의 구원을 받은 자 하나님 찬양을 합시다</a:t>
            </a:r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주님의 깨끗한 보혈을 날마다 입으로 간증해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담대히 싸우며 나가세 천국에 들어갈 때까지</a:t>
            </a:r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십자가 튼튼히 붙잡고 날마다 이기며 나가세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머리에 면류관 쓰고서 주 앞에 찬양할 때까지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변찮는 주님의 사랑과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변찮는 주님의 사랑과</dc:title>
  <dc:creator>user</dc:creator>
  <cp:lastModifiedBy>admin</cp:lastModifiedBy>
  <cp:revision>11</cp:revision>
  <dcterms:created xsi:type="dcterms:W3CDTF">2016-11-25T17:04:33Z</dcterms:created>
  <dcterms:modified xsi:type="dcterms:W3CDTF">2026-03-20T20:54:59Z</dcterms:modified>
</cp:coreProperties>
</file>