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E642B-9D8A-4D0C-92F2-08B6FCE4618D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463DF-FD56-4F40-842A-4AEAC54580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ranatha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마라나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143000"/>
            <a:ext cx="24384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마라나타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90800"/>
            <a:ext cx="6934200" cy="38862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마라나타 주 예수여 어서 오시옵소서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땅의 모든 모든 족속 주를 찬송하게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마라나타 주 예수여 어서 오시옵소서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모든 열방이 주께 돌아와 춤추며 경배하게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우리 주님 다시 오실 길을 만들자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십자가를 들고 땅 끝까지 우린 가리라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우리 주님 하늘 영광 온 땅 덮을 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우린 땅 끝에서 주를 맞으리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마라나타 마라나타 아멘 주 예수여 오시옵소서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마라나타 마라나타 아멘 주 예수여 오시옵소서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마라나타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마라나타 </dc:title>
  <dc:creator>user</dc:creator>
  <cp:lastModifiedBy>user</cp:lastModifiedBy>
  <cp:revision>5</cp:revision>
  <dcterms:created xsi:type="dcterms:W3CDTF">2016-11-06T14:53:50Z</dcterms:created>
  <dcterms:modified xsi:type="dcterms:W3CDTF">2016-11-06T20:52:26Z</dcterms:modified>
</cp:coreProperties>
</file>