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892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5055B-FC7D-4557-ACCD-BC7F03812252}" type="datetimeFigureOut">
              <a:rPr lang="en-US" smtClean="0"/>
              <a:t>11/19/2016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C5D71-9E38-4BC5-BEFB-8661ECCCC7C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F18D-3C39-4A2B-8538-99675FDB1D32}" type="datetimeFigureOut">
              <a:rPr lang="en-US" smtClean="0"/>
              <a:t>11/19/2016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6C72-0663-4D9E-86C9-721B166D21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F18D-3C39-4A2B-8538-99675FDB1D32}" type="datetimeFigureOut">
              <a:rPr lang="en-US" smtClean="0"/>
              <a:t>11/19/2016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6C72-0663-4D9E-86C9-721B166D21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F18D-3C39-4A2B-8538-99675FDB1D32}" type="datetimeFigureOut">
              <a:rPr lang="en-US" smtClean="0"/>
              <a:t>11/19/2016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6C72-0663-4D9E-86C9-721B166D21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F18D-3C39-4A2B-8538-99675FDB1D32}" type="datetimeFigureOut">
              <a:rPr lang="en-US" smtClean="0"/>
              <a:t>11/19/2016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6C72-0663-4D9E-86C9-721B166D21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F18D-3C39-4A2B-8538-99675FDB1D32}" type="datetimeFigureOut">
              <a:rPr lang="en-US" smtClean="0"/>
              <a:t>11/19/2016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6C72-0663-4D9E-86C9-721B166D21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F18D-3C39-4A2B-8538-99675FDB1D32}" type="datetimeFigureOut">
              <a:rPr lang="en-US" smtClean="0"/>
              <a:t>11/19/2016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6C72-0663-4D9E-86C9-721B166D21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F18D-3C39-4A2B-8538-99675FDB1D32}" type="datetimeFigureOut">
              <a:rPr lang="en-US" smtClean="0"/>
              <a:t>11/19/2016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6C72-0663-4D9E-86C9-721B166D21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F18D-3C39-4A2B-8538-99675FDB1D32}" type="datetimeFigureOut">
              <a:rPr lang="en-US" smtClean="0"/>
              <a:t>11/19/2016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6C72-0663-4D9E-86C9-721B166D21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F18D-3C39-4A2B-8538-99675FDB1D32}" type="datetimeFigureOut">
              <a:rPr lang="en-US" smtClean="0"/>
              <a:t>11/19/2016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6C72-0663-4D9E-86C9-721B166D21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F18D-3C39-4A2B-8538-99675FDB1D32}" type="datetimeFigureOut">
              <a:rPr lang="en-US" smtClean="0"/>
              <a:t>11/19/2016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6C72-0663-4D9E-86C9-721B166D21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F18D-3C39-4A2B-8538-99675FDB1D32}" type="datetimeFigureOut">
              <a:rPr lang="en-US" smtClean="0"/>
              <a:t>11/19/2016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6C72-0663-4D9E-86C9-721B166D21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3F18D-3C39-4A2B-8538-99675FDB1D32}" type="datetimeFigureOut">
              <a:rPr lang="en-US" smtClean="0"/>
              <a:t>11/19/2016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16C72-0663-4D9E-86C9-721B166D21A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높이 계신 주께.jpg"/>
          <p:cNvPicPr>
            <a:picLocks noChangeAspect="1"/>
          </p:cNvPicPr>
          <p:nvPr userDrawn="1"/>
        </p:nvPicPr>
        <p:blipFill>
          <a:blip r:embed="rId14">
            <a:lum bright="5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높이 계신 주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0"/>
            <a:ext cx="3200400" cy="5334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높이 계신 주께 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9600"/>
            <a:ext cx="5791200" cy="48768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내 높이 계신 주께 영광을 돌리리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나의 영원하신 기업 또 만유의 주께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그 높고 높은 위엄 말로 다 못해도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내 삶으로 드리고 싶어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내 높이 계신 주께 영광을 돌리리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감히 비교할 수 없는 지혜와 그 사랑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그 높고 높은 위엄 말로 다 못해도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내 삶으로 드리고 싶어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r>
              <a:rPr lang="ko-KR" altLang="en-US" dirty="0" smtClean="0">
                <a:solidFill>
                  <a:schemeClr val="tx1"/>
                </a:solidFill>
              </a:rPr>
              <a:t/>
            </a:r>
            <a:br>
              <a:rPr lang="ko-KR" altLang="en-US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높고 놀라운 주 이름 내 영이 주를 찬송하며 기뻐 뛰겠네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높고 놀라운 주 이름 내 영이 주를 찬송하며 기뻐 노래해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endParaRPr lang="en-US" altLang="ko-KR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형언할 수 없는 그 놀라운 사랑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은혜와 진리로 새롭게 하신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십자가의 보혈 그 놀라운 은혜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형언할 수 없는 그 놀라운 사랑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은혜와 진리로 새롭게 하신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십자가의 보혈 그 놀라운 은혜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높이 계신 주께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높이 계신 주께 </dc:title>
  <dc:creator>user</dc:creator>
  <cp:lastModifiedBy>user</cp:lastModifiedBy>
  <cp:revision>4</cp:revision>
  <dcterms:created xsi:type="dcterms:W3CDTF">2016-11-19T13:17:14Z</dcterms:created>
  <dcterms:modified xsi:type="dcterms:W3CDTF">2016-11-19T14:56:23Z</dcterms:modified>
</cp:coreProperties>
</file>