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7855C-BC33-4B06-8EB1-296B377A9728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A063-37B3-432D-AF55-F073352993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영이 주를 찬양합니다.jpg"/>
          <p:cNvPicPr>
            <a:picLocks noChangeAspect="1"/>
          </p:cNvPicPr>
          <p:nvPr userDrawn="1"/>
        </p:nvPicPr>
        <p:blipFill>
          <a:blip r:embed="rId14">
            <a:lum bright="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영이 주를 찬양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4958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내영이 주를 찬양합니다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4114800" cy="4267200"/>
          </a:xfrm>
        </p:spPr>
        <p:txBody>
          <a:bodyPr>
            <a:normAutofit/>
          </a:bodyPr>
          <a:lstStyle/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내영이 주를 찬양합니다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내영이 주를 찬양합니다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내영이 주를 찬양합니다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내영이 주를 찬양합니다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/>
            </a:r>
            <a:br>
              <a:rPr lang="en-US" altLang="ko-KR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기뻐하라 나의 영혼아           감사하라 손을 들고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smtClean="0">
                <a:solidFill>
                  <a:schemeClr val="tx1"/>
                </a:solidFill>
              </a:rPr>
              <a:t>송축하라</a:t>
            </a:r>
            <a:r>
              <a:rPr lang="ko-KR" altLang="en-US" sz="2200" b="1" smtClean="0">
                <a:solidFill>
                  <a:schemeClr val="tx1"/>
                </a:solidFill>
              </a:rPr>
              <a:t> 주를 향해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외치라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기뻐하라 나의 영혼아      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감사하라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손을들고 송축하라 나의 영혼아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내영이 주를 찬양합니다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내영이 주를 찬양합니다</dc:title>
  <dc:creator>user</dc:creator>
  <cp:lastModifiedBy>user</cp:lastModifiedBy>
  <cp:revision>6</cp:revision>
  <dcterms:created xsi:type="dcterms:W3CDTF">2016-11-24T09:52:56Z</dcterms:created>
  <dcterms:modified xsi:type="dcterms:W3CDTF">2016-11-24T11:42:19Z</dcterms:modified>
</cp:coreProperties>
</file>