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A7BC4-18C4-42C6-B647-9C5E161E592F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D1B1-A704-49CE-BF7A-ACC5748E0D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가 주인 삼은.jpg"/>
          <p:cNvPicPr>
            <a:picLocks noChangeAspect="1"/>
          </p:cNvPicPr>
          <p:nvPr userDrawn="1"/>
        </p:nvPicPr>
        <p:blipFill>
          <a:blip r:embed="rId14">
            <a:lum bright="2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가 주인 삼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609600"/>
            <a:ext cx="3505200" cy="6857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내가 주인 삼은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52600"/>
            <a:ext cx="4572000" cy="40386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내가 주인 삼은 모든 것 내려놓고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내 주 되신 주앞에 나가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내가 사랑했던 모든 것 내려놓고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주님만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사랑해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주사랑 거친 풍랑에도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깊은 바다처럼 나를 잠잠케해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주사랑 내영혼의 반석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그 사랑 위에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서리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내가 주인 삼은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내가 주인 삼은 </dc:title>
  <dc:creator>user</dc:creator>
  <cp:lastModifiedBy>user</cp:lastModifiedBy>
  <cp:revision>2</cp:revision>
  <dcterms:created xsi:type="dcterms:W3CDTF">2016-11-04T04:21:32Z</dcterms:created>
  <dcterms:modified xsi:type="dcterms:W3CDTF">2016-11-04T04:43:21Z</dcterms:modified>
</cp:coreProperties>
</file>