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2C16B-12BD-4C21-BFA6-41D627ACC932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B334-1151-4E49-B781-800DB19011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e Thing Have I Desired.jpg"/>
          <p:cNvPicPr>
            <a:picLocks noChangeAspect="1"/>
          </p:cNvPicPr>
          <p:nvPr userDrawn="1"/>
        </p:nvPicPr>
        <p:blipFill>
          <a:blip r:embed="rId14">
            <a:lum bright="8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한가지 소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04801"/>
            <a:ext cx="3657600" cy="7620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내 한가지 소원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6096000" cy="38100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주님 앞에 간구했었던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한 가지 그것을 구하리니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일생 주 전에 거하게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하소서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주의 아름다움 늘 바라보면서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내가 주님 전에서 주 찬양하리라 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(x2)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한가지 소원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내한가지소원</dc:title>
  <dc:creator>user</dc:creator>
  <cp:lastModifiedBy>user</cp:lastModifiedBy>
  <cp:revision>5</cp:revision>
  <dcterms:created xsi:type="dcterms:W3CDTF">2016-11-04T22:31:20Z</dcterms:created>
  <dcterms:modified xsi:type="dcterms:W3CDTF">2016-11-05T01:59:26Z</dcterms:modified>
</cp:coreProperties>
</file>