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CF142-91FD-4A6B-9E4F-B1121877D99E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ED72D-8EDF-4365-B7D1-5950F41213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ust a Closer walk with Thee.jpg"/>
          <p:cNvPicPr>
            <a:picLocks noChangeAspect="1"/>
          </p:cNvPicPr>
          <p:nvPr userDrawn="1"/>
        </p:nvPicPr>
        <p:blipFill>
          <a:blip r:embed="rId14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비록 약하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7338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나는 비록 약하나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6629400" cy="52578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나는 비록 약하나 주의 힘은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강하다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어려울 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도우시니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날마다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가까이 걷겠네</a:t>
            </a: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후</a:t>
            </a:r>
            <a:r>
              <a:rPr lang="ko-KR" altLang="en-US" sz="2400" b="1" dirty="0">
                <a:solidFill>
                  <a:srgbClr val="FF0000"/>
                </a:solidFill>
              </a:rPr>
              <a:t>렴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나를 허락하시어 주 가까이 하도록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날마다 더 가까이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나를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이끌어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주소서</a:t>
            </a:r>
            <a:endParaRPr lang="ko-KR" alt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세상 유혹 당할 때 자주 넘어지오나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주님밖에 그 누가 내짐 대신 질 수 있을까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아침 안개와 같이 나의 생명 걷힐 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인도함 받아 저 천국에 갈 수 있겠네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비록 약하나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비록 약하나</dc:title>
  <dc:creator>user</dc:creator>
  <cp:lastModifiedBy>user</cp:lastModifiedBy>
  <cp:revision>7</cp:revision>
  <dcterms:created xsi:type="dcterms:W3CDTF">2016-11-29T19:27:01Z</dcterms:created>
  <dcterms:modified xsi:type="dcterms:W3CDTF">2016-11-30T01:55:04Z</dcterms:modified>
</cp:coreProperties>
</file>