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7FC3A-1570-4E32-BEDB-16028DEA3E0D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96273-AFBC-4307-ACBC-783F267B19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 turning back by Brandon Heath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te seguir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Yo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seguiré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81336"/>
            <a:ext cx="7128792" cy="535597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Donde vas yo </a:t>
            </a:r>
            <a:r>
              <a:rPr lang="es-ES" sz="1800" b="1" dirty="0" smtClean="0">
                <a:solidFill>
                  <a:srgbClr val="FF0000"/>
                </a:solidFill>
              </a:rPr>
              <a:t>voy  Donde </a:t>
            </a:r>
            <a:r>
              <a:rPr lang="es-ES" sz="1800" b="1" dirty="0" smtClean="0">
                <a:solidFill>
                  <a:srgbClr val="FF0000"/>
                </a:solidFill>
              </a:rPr>
              <a:t>estas estoy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 tu lado </a:t>
            </a:r>
            <a:r>
              <a:rPr lang="en-US" sz="1800" b="1" dirty="0" smtClean="0">
                <a:solidFill>
                  <a:srgbClr val="FF0000"/>
                </a:solidFill>
              </a:rPr>
              <a:t>ire</a:t>
            </a:r>
            <a:r>
              <a:rPr lang="es-ES" sz="1800" b="1" dirty="0" smtClean="0">
                <a:solidFill>
                  <a:srgbClr val="FF0000"/>
                </a:solidFill>
              </a:rPr>
              <a:t>  Yo </a:t>
            </a:r>
            <a:r>
              <a:rPr lang="es-ES" sz="1800" b="1" dirty="0" smtClean="0">
                <a:solidFill>
                  <a:srgbClr val="FF0000"/>
                </a:solidFill>
              </a:rPr>
              <a:t>te (sigo) seguiré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Amare </a:t>
            </a:r>
            <a:r>
              <a:rPr lang="es-ES" sz="1800" b="1" dirty="0" smtClean="0">
                <a:solidFill>
                  <a:srgbClr val="FF0000"/>
                </a:solidFill>
              </a:rPr>
              <a:t>igual  Serviré </a:t>
            </a:r>
            <a:r>
              <a:rPr lang="es-ES" sz="1800" b="1" dirty="0" smtClean="0">
                <a:solidFill>
                  <a:srgbClr val="FF0000"/>
                </a:solidFill>
              </a:rPr>
              <a:t>al final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Sin ningún </a:t>
            </a:r>
            <a:r>
              <a:rPr lang="es-ES" sz="1800" b="1" dirty="0" smtClean="0">
                <a:solidFill>
                  <a:srgbClr val="FF0000"/>
                </a:solidFill>
              </a:rPr>
              <a:t>temor  Yo </a:t>
            </a:r>
            <a:r>
              <a:rPr lang="es-ES" sz="1800" b="1" dirty="0" smtClean="0">
                <a:solidFill>
                  <a:srgbClr val="FF0000"/>
                </a:solidFill>
              </a:rPr>
              <a:t>te seguiré Yo te seguiré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caminos van en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dirección  Solo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yo confiare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mas grande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 Mas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alcanzo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  Solo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yo confiare, confiare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mundo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 Luz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solo yo vivo por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 Busco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la paz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dirty="0" smtClean="0"/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encontrar  Necesito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de ti, Tan solo a ti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hay vida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 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hay libertad de amor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hay paz y sin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final  Yo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sigo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te seguiré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te seguiré</dc:title>
  <dc:creator>mary</dc:creator>
  <cp:lastModifiedBy>mary</cp:lastModifiedBy>
  <cp:revision>7</cp:revision>
  <dcterms:created xsi:type="dcterms:W3CDTF">2021-02-04T20:34:12Z</dcterms:created>
  <dcterms:modified xsi:type="dcterms:W3CDTF">2021-02-04T23:46:26Z</dcterms:modified>
</cp:coreProperties>
</file>