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F94D3-3BDE-4C64-93CB-D75D2A34231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64569-879C-47F3-A2E6-E132A95D32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g To The Lord All The Earth.jpg"/>
          <p:cNvPicPr>
            <a:picLocks noChangeAspect="1"/>
          </p:cNvPicPr>
          <p:nvPr userDrawn="1"/>
        </p:nvPicPr>
        <p:blipFill>
          <a:blip r:embed="rId14">
            <a:lum bright="28000"/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g To The Lord All The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65532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Sing To The Lord All The Earth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6477000" cy="3048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Sing to the Lord all the earth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His salvation proclaim day to day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His wonderful deeds and His glory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Are made known among all the earth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 great is He in strength and majesty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Rejoice! Rejoice!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tx1"/>
                </a:solidFill>
              </a:rPr>
              <a:t>for the Lord He reigns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Sing To The Lord All The Earth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 To The Lord All The Earth </dc:title>
  <dc:creator>user</dc:creator>
  <cp:lastModifiedBy>user</cp:lastModifiedBy>
  <cp:revision>5</cp:revision>
  <dcterms:created xsi:type="dcterms:W3CDTF">2016-11-11T11:44:25Z</dcterms:created>
  <dcterms:modified xsi:type="dcterms:W3CDTF">2016-11-11T12:08:17Z</dcterms:modified>
</cp:coreProperties>
</file>