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5C64A-8C24-40E5-B082-21EF015E8FFA}" type="datetimeFigureOut">
              <a:rPr lang="en-US" smtClean="0"/>
              <a:pPr/>
              <a:t>11/27/2016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6CF1-FD16-4205-B096-3C74B3F121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5C64A-8C24-40E5-B082-21EF015E8FFA}" type="datetimeFigureOut">
              <a:rPr lang="en-US" smtClean="0"/>
              <a:pPr/>
              <a:t>11/27/2016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6CF1-FD16-4205-B096-3C74B3F121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5C64A-8C24-40E5-B082-21EF015E8FFA}" type="datetimeFigureOut">
              <a:rPr lang="en-US" smtClean="0"/>
              <a:pPr/>
              <a:t>11/27/2016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6CF1-FD16-4205-B096-3C74B3F121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5C64A-8C24-40E5-B082-21EF015E8FFA}" type="datetimeFigureOut">
              <a:rPr lang="en-US" smtClean="0"/>
              <a:pPr/>
              <a:t>11/27/2016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6CF1-FD16-4205-B096-3C74B3F121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5C64A-8C24-40E5-B082-21EF015E8FFA}" type="datetimeFigureOut">
              <a:rPr lang="en-US" smtClean="0"/>
              <a:pPr/>
              <a:t>11/27/2016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6CF1-FD16-4205-B096-3C74B3F121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5C64A-8C24-40E5-B082-21EF015E8FFA}" type="datetimeFigureOut">
              <a:rPr lang="en-US" smtClean="0"/>
              <a:pPr/>
              <a:t>11/27/2016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6CF1-FD16-4205-B096-3C74B3F121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5C64A-8C24-40E5-B082-21EF015E8FFA}" type="datetimeFigureOut">
              <a:rPr lang="en-US" smtClean="0"/>
              <a:pPr/>
              <a:t>11/27/2016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6CF1-FD16-4205-B096-3C74B3F121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5C64A-8C24-40E5-B082-21EF015E8FFA}" type="datetimeFigureOut">
              <a:rPr lang="en-US" smtClean="0"/>
              <a:pPr/>
              <a:t>11/27/2016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6CF1-FD16-4205-B096-3C74B3F121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5C64A-8C24-40E5-B082-21EF015E8FFA}" type="datetimeFigureOut">
              <a:rPr lang="en-US" smtClean="0"/>
              <a:pPr/>
              <a:t>11/27/2016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6CF1-FD16-4205-B096-3C74B3F121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5C64A-8C24-40E5-B082-21EF015E8FFA}" type="datetimeFigureOut">
              <a:rPr lang="en-US" smtClean="0"/>
              <a:pPr/>
              <a:t>11/27/2016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6CF1-FD16-4205-B096-3C74B3F121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5C64A-8C24-40E5-B082-21EF015E8FFA}" type="datetimeFigureOut">
              <a:rPr lang="en-US" smtClean="0"/>
              <a:pPr/>
              <a:t>11/27/2016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6CF1-FD16-4205-B096-3C74B3F121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5C64A-8C24-40E5-B082-21EF015E8FFA}" type="datetimeFigureOut">
              <a:rPr lang="en-US" smtClean="0"/>
              <a:pPr/>
              <a:t>11/27/2016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26CF1-FD16-4205-B096-3C74B3F1215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예수 넓은 품에.jpg"/>
          <p:cNvPicPr>
            <a:picLocks noChangeAspect="1"/>
          </p:cNvPicPr>
          <p:nvPr userDrawn="1"/>
        </p:nvPicPr>
        <p:blipFill>
          <a:blip r:embed="rId14">
            <a:lum bright="33000"/>
          </a:blip>
          <a:stretch>
            <a:fillRect/>
          </a:stretch>
        </p:blipFill>
        <p:spPr>
          <a:xfrm>
            <a:off x="3366932" y="1371600"/>
            <a:ext cx="5777068" cy="4610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fe in the Arms of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0"/>
            <a:ext cx="6019800" cy="841375"/>
          </a:xfrm>
        </p:spPr>
        <p:txBody>
          <a:bodyPr/>
          <a:lstStyle/>
          <a:p>
            <a:r>
              <a:rPr lang="en-US" b="1" dirty="0" smtClean="0"/>
              <a:t>Safe in the Arms of Jesus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838200"/>
            <a:ext cx="8229600" cy="56388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sz="3400" b="1" dirty="0" smtClean="0">
                <a:solidFill>
                  <a:schemeClr val="tx1"/>
                </a:solidFill>
              </a:rPr>
              <a:t>Safe in the arms of Jesus</a:t>
            </a:r>
            <a:r>
              <a:rPr lang="en-US" sz="3400" b="1" dirty="0" smtClean="0">
                <a:solidFill>
                  <a:schemeClr val="tx1"/>
                </a:solidFill>
              </a:rPr>
              <a:t>, Safe </a:t>
            </a:r>
            <a:r>
              <a:rPr lang="en-US" sz="3400" b="1" dirty="0" smtClean="0">
                <a:solidFill>
                  <a:schemeClr val="tx1"/>
                </a:solidFill>
              </a:rPr>
              <a:t>on His gentle breast;</a:t>
            </a:r>
            <a:br>
              <a:rPr lang="en-US" sz="3400" b="1" dirty="0" smtClean="0">
                <a:solidFill>
                  <a:schemeClr val="tx1"/>
                </a:solidFill>
              </a:rPr>
            </a:br>
            <a:r>
              <a:rPr lang="en-US" sz="3400" b="1" dirty="0" smtClean="0">
                <a:solidFill>
                  <a:schemeClr val="tx1"/>
                </a:solidFill>
              </a:rPr>
              <a:t>There by His love </a:t>
            </a:r>
            <a:r>
              <a:rPr lang="en-US" sz="3400" b="1" dirty="0" err="1" smtClean="0">
                <a:solidFill>
                  <a:schemeClr val="tx1"/>
                </a:solidFill>
              </a:rPr>
              <a:t>overshaded</a:t>
            </a:r>
            <a:r>
              <a:rPr lang="en-US" sz="3400" b="1" dirty="0" smtClean="0">
                <a:solidFill>
                  <a:schemeClr val="tx1"/>
                </a:solidFill>
              </a:rPr>
              <a:t>, Sweetly </a:t>
            </a:r>
            <a:r>
              <a:rPr lang="en-US" sz="3400" b="1" dirty="0" smtClean="0">
                <a:solidFill>
                  <a:schemeClr val="tx1"/>
                </a:solidFill>
              </a:rPr>
              <a:t>my soul shall rest.</a:t>
            </a:r>
            <a:br>
              <a:rPr lang="en-US" sz="3400" b="1" dirty="0" smtClean="0">
                <a:solidFill>
                  <a:schemeClr val="tx1"/>
                </a:solidFill>
              </a:rPr>
            </a:br>
            <a:r>
              <a:rPr lang="en-US" sz="3400" b="1" dirty="0" smtClean="0">
                <a:solidFill>
                  <a:schemeClr val="tx1"/>
                </a:solidFill>
              </a:rPr>
              <a:t>Hark! ’tis the voice of </a:t>
            </a:r>
            <a:r>
              <a:rPr lang="en-US" sz="3400" b="1" dirty="0" smtClean="0">
                <a:solidFill>
                  <a:schemeClr val="tx1"/>
                </a:solidFill>
              </a:rPr>
              <a:t>angels Borne </a:t>
            </a:r>
            <a:r>
              <a:rPr lang="en-US" sz="3400" b="1" dirty="0" smtClean="0">
                <a:solidFill>
                  <a:schemeClr val="tx1"/>
                </a:solidFill>
              </a:rPr>
              <a:t>in a song to me,</a:t>
            </a:r>
            <a:br>
              <a:rPr lang="en-US" sz="3400" b="1" dirty="0" smtClean="0">
                <a:solidFill>
                  <a:schemeClr val="tx1"/>
                </a:solidFill>
              </a:rPr>
            </a:br>
            <a:r>
              <a:rPr lang="en-US" sz="3400" b="1" dirty="0" smtClean="0">
                <a:solidFill>
                  <a:schemeClr val="tx1"/>
                </a:solidFill>
              </a:rPr>
              <a:t>Over  </a:t>
            </a:r>
            <a:r>
              <a:rPr lang="en-US" sz="3400" b="1" dirty="0" smtClean="0">
                <a:solidFill>
                  <a:schemeClr val="tx1"/>
                </a:solidFill>
              </a:rPr>
              <a:t>the fields of glory</a:t>
            </a:r>
            <a:r>
              <a:rPr lang="en-US" sz="3400" b="1" dirty="0" smtClean="0">
                <a:solidFill>
                  <a:schemeClr val="tx1"/>
                </a:solidFill>
              </a:rPr>
              <a:t>, Over </a:t>
            </a:r>
            <a:r>
              <a:rPr lang="en-US" sz="3400" b="1" dirty="0" smtClean="0">
                <a:solidFill>
                  <a:schemeClr val="tx1"/>
                </a:solidFill>
              </a:rPr>
              <a:t>the jasper sea. </a:t>
            </a:r>
          </a:p>
          <a:p>
            <a:pPr marL="0" lvl="1" algn="l"/>
            <a:endParaRPr lang="en-US" sz="2600" b="1" dirty="0" smtClean="0">
              <a:solidFill>
                <a:schemeClr val="tx1"/>
              </a:solidFill>
            </a:endParaRPr>
          </a:p>
          <a:p>
            <a:pPr marL="0" lvl="1" algn="l"/>
            <a:r>
              <a:rPr lang="en-US" sz="3400" b="1" dirty="0" smtClean="0">
                <a:solidFill>
                  <a:srgbClr val="FF0000"/>
                </a:solidFill>
              </a:rPr>
              <a:t>Refrain</a:t>
            </a:r>
            <a:r>
              <a:rPr lang="en-US" sz="3400" b="1" dirty="0" smtClean="0">
                <a:solidFill>
                  <a:srgbClr val="FF0000"/>
                </a:solidFill>
              </a:rPr>
              <a:t>:</a:t>
            </a:r>
            <a:br>
              <a:rPr lang="en-US" sz="3400" b="1" dirty="0" smtClean="0">
                <a:solidFill>
                  <a:srgbClr val="FF0000"/>
                </a:solidFill>
              </a:rPr>
            </a:br>
            <a:r>
              <a:rPr lang="en-US" sz="3400" b="1" dirty="0" smtClean="0">
                <a:solidFill>
                  <a:srgbClr val="FF0000"/>
                </a:solidFill>
              </a:rPr>
              <a:t>Safe in the arms of Jesus</a:t>
            </a:r>
            <a:r>
              <a:rPr lang="en-US" sz="3400" b="1" dirty="0" smtClean="0">
                <a:solidFill>
                  <a:srgbClr val="FF0000"/>
                </a:solidFill>
              </a:rPr>
              <a:t>, Safe </a:t>
            </a:r>
            <a:r>
              <a:rPr lang="en-US" sz="3400" b="1" dirty="0" smtClean="0">
                <a:solidFill>
                  <a:srgbClr val="FF0000"/>
                </a:solidFill>
              </a:rPr>
              <a:t>on His gentle breast;</a:t>
            </a:r>
            <a:br>
              <a:rPr lang="en-US" sz="3400" b="1" dirty="0" smtClean="0">
                <a:solidFill>
                  <a:srgbClr val="FF0000"/>
                </a:solidFill>
              </a:rPr>
            </a:br>
            <a:r>
              <a:rPr lang="en-US" sz="3400" b="1" dirty="0" smtClean="0">
                <a:solidFill>
                  <a:srgbClr val="FF0000"/>
                </a:solidFill>
              </a:rPr>
              <a:t>There by His love </a:t>
            </a:r>
            <a:r>
              <a:rPr lang="en-US" sz="3400" b="1" dirty="0" err="1" smtClean="0">
                <a:solidFill>
                  <a:srgbClr val="FF0000"/>
                </a:solidFill>
              </a:rPr>
              <a:t>overshaded</a:t>
            </a:r>
            <a:r>
              <a:rPr lang="en-US" sz="3400" b="1" dirty="0" smtClean="0">
                <a:solidFill>
                  <a:srgbClr val="FF0000"/>
                </a:solidFill>
              </a:rPr>
              <a:t>, Sweetly </a:t>
            </a:r>
            <a:r>
              <a:rPr lang="en-US" sz="3400" b="1" dirty="0" smtClean="0">
                <a:solidFill>
                  <a:srgbClr val="FF0000"/>
                </a:solidFill>
              </a:rPr>
              <a:t>my soul shall rest</a:t>
            </a:r>
            <a:r>
              <a:rPr lang="en-US" sz="3400" b="1" dirty="0" smtClean="0">
                <a:solidFill>
                  <a:srgbClr val="FF0000"/>
                </a:solidFill>
              </a:rPr>
              <a:t>.</a:t>
            </a:r>
          </a:p>
          <a:p>
            <a:pPr marL="0" lvl="1"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3400" b="1" dirty="0" smtClean="0">
                <a:solidFill>
                  <a:schemeClr val="tx1"/>
                </a:solidFill>
              </a:rPr>
              <a:t>Safe in the arms of Jesus</a:t>
            </a:r>
            <a:r>
              <a:rPr lang="en-US" sz="3400" b="1" dirty="0" smtClean="0">
                <a:solidFill>
                  <a:schemeClr val="tx1"/>
                </a:solidFill>
              </a:rPr>
              <a:t>, Safe </a:t>
            </a:r>
            <a:r>
              <a:rPr lang="en-US" sz="3400" b="1" dirty="0" smtClean="0">
                <a:solidFill>
                  <a:schemeClr val="tx1"/>
                </a:solidFill>
              </a:rPr>
              <a:t>from corroding care,</a:t>
            </a:r>
            <a:br>
              <a:rPr lang="en-US" sz="3400" b="1" dirty="0" smtClean="0">
                <a:solidFill>
                  <a:schemeClr val="tx1"/>
                </a:solidFill>
              </a:rPr>
            </a:br>
            <a:r>
              <a:rPr lang="en-US" sz="3400" b="1" dirty="0" smtClean="0">
                <a:solidFill>
                  <a:schemeClr val="tx1"/>
                </a:solidFill>
              </a:rPr>
              <a:t>Safe from the world’s temptations</a:t>
            </a:r>
            <a:r>
              <a:rPr lang="en-US" sz="3400" b="1" dirty="0" smtClean="0">
                <a:solidFill>
                  <a:schemeClr val="tx1"/>
                </a:solidFill>
              </a:rPr>
              <a:t>; Sin </a:t>
            </a:r>
            <a:r>
              <a:rPr lang="en-US" sz="3400" b="1" dirty="0" smtClean="0">
                <a:solidFill>
                  <a:schemeClr val="tx1"/>
                </a:solidFill>
              </a:rPr>
              <a:t>cannot harm me there.</a:t>
            </a:r>
            <a:br>
              <a:rPr lang="en-US" sz="3400" b="1" dirty="0" smtClean="0">
                <a:solidFill>
                  <a:schemeClr val="tx1"/>
                </a:solidFill>
              </a:rPr>
            </a:br>
            <a:r>
              <a:rPr lang="en-US" sz="3400" b="1" dirty="0" smtClean="0">
                <a:solidFill>
                  <a:schemeClr val="tx1"/>
                </a:solidFill>
              </a:rPr>
              <a:t>Free from the blight of sorrow</a:t>
            </a:r>
            <a:r>
              <a:rPr lang="en-US" sz="3400" b="1" dirty="0" smtClean="0">
                <a:solidFill>
                  <a:schemeClr val="tx1"/>
                </a:solidFill>
              </a:rPr>
              <a:t>, Free </a:t>
            </a:r>
            <a:r>
              <a:rPr lang="en-US" sz="3400" b="1" dirty="0" smtClean="0">
                <a:solidFill>
                  <a:schemeClr val="tx1"/>
                </a:solidFill>
              </a:rPr>
              <a:t>from my doubts and fears;</a:t>
            </a:r>
            <a:br>
              <a:rPr lang="en-US" sz="3400" b="1" dirty="0" smtClean="0">
                <a:solidFill>
                  <a:schemeClr val="tx1"/>
                </a:solidFill>
              </a:rPr>
            </a:br>
            <a:r>
              <a:rPr lang="en-US" sz="3400" b="1" dirty="0" smtClean="0">
                <a:solidFill>
                  <a:schemeClr val="tx1"/>
                </a:solidFill>
              </a:rPr>
              <a:t>Only a few more trials</a:t>
            </a:r>
            <a:r>
              <a:rPr lang="en-US" sz="3400" b="1" dirty="0" smtClean="0">
                <a:solidFill>
                  <a:schemeClr val="tx1"/>
                </a:solidFill>
              </a:rPr>
              <a:t>, Only </a:t>
            </a:r>
            <a:r>
              <a:rPr lang="en-US" sz="3400" b="1" dirty="0" smtClean="0">
                <a:solidFill>
                  <a:schemeClr val="tx1"/>
                </a:solidFill>
              </a:rPr>
              <a:t>a few more tears</a:t>
            </a:r>
            <a:r>
              <a:rPr lang="en-US" sz="34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sz="3400" b="1" dirty="0" smtClean="0">
                <a:solidFill>
                  <a:schemeClr val="tx1"/>
                </a:solidFill>
              </a:rPr>
              <a:t>Jesus, my heart’s dear Refuge</a:t>
            </a:r>
            <a:r>
              <a:rPr lang="en-US" sz="3400" b="1" dirty="0" smtClean="0">
                <a:solidFill>
                  <a:schemeClr val="tx1"/>
                </a:solidFill>
              </a:rPr>
              <a:t>, Jesus </a:t>
            </a:r>
            <a:r>
              <a:rPr lang="en-US" sz="3400" b="1" dirty="0" smtClean="0">
                <a:solidFill>
                  <a:schemeClr val="tx1"/>
                </a:solidFill>
              </a:rPr>
              <a:t>has died for me;</a:t>
            </a:r>
            <a:br>
              <a:rPr lang="en-US" sz="3400" b="1" dirty="0" smtClean="0">
                <a:solidFill>
                  <a:schemeClr val="tx1"/>
                </a:solidFill>
              </a:rPr>
            </a:br>
            <a:r>
              <a:rPr lang="en-US" sz="3400" b="1" dirty="0" smtClean="0">
                <a:solidFill>
                  <a:schemeClr val="tx1"/>
                </a:solidFill>
              </a:rPr>
              <a:t>Firm on the Rock of </a:t>
            </a:r>
            <a:r>
              <a:rPr lang="en-US" sz="3400" b="1" dirty="0" smtClean="0">
                <a:solidFill>
                  <a:schemeClr val="tx1"/>
                </a:solidFill>
              </a:rPr>
              <a:t>Ages Ever </a:t>
            </a:r>
            <a:r>
              <a:rPr lang="en-US" sz="3400" b="1" dirty="0" smtClean="0">
                <a:solidFill>
                  <a:schemeClr val="tx1"/>
                </a:solidFill>
              </a:rPr>
              <a:t>my trust shall be.</a:t>
            </a:r>
            <a:br>
              <a:rPr lang="en-US" sz="3400" b="1" dirty="0" smtClean="0">
                <a:solidFill>
                  <a:schemeClr val="tx1"/>
                </a:solidFill>
              </a:rPr>
            </a:br>
            <a:r>
              <a:rPr lang="en-US" sz="3400" b="1" dirty="0" smtClean="0">
                <a:solidFill>
                  <a:schemeClr val="tx1"/>
                </a:solidFill>
              </a:rPr>
              <a:t>Here let me wait with patience</a:t>
            </a:r>
            <a:r>
              <a:rPr lang="en-US" sz="3400" b="1" dirty="0" smtClean="0">
                <a:solidFill>
                  <a:schemeClr val="tx1"/>
                </a:solidFill>
              </a:rPr>
              <a:t>, Wait </a:t>
            </a:r>
            <a:r>
              <a:rPr lang="en-US" sz="3400" b="1" dirty="0" smtClean="0">
                <a:solidFill>
                  <a:schemeClr val="tx1"/>
                </a:solidFill>
              </a:rPr>
              <a:t>till the night is </a:t>
            </a:r>
            <a:r>
              <a:rPr lang="en-US" sz="3400" b="1" dirty="0" smtClean="0">
                <a:solidFill>
                  <a:schemeClr val="tx1"/>
                </a:solidFill>
              </a:rPr>
              <a:t>over</a:t>
            </a:r>
            <a:r>
              <a:rPr lang="en-US" sz="3400" b="1" dirty="0" smtClean="0">
                <a:solidFill>
                  <a:schemeClr val="tx1"/>
                </a:solidFill>
              </a:rPr>
              <a:t>;</a:t>
            </a:r>
            <a:br>
              <a:rPr lang="en-US" sz="3400" b="1" dirty="0" smtClean="0">
                <a:solidFill>
                  <a:schemeClr val="tx1"/>
                </a:solidFill>
              </a:rPr>
            </a:br>
            <a:r>
              <a:rPr lang="en-US" sz="3400" b="1" dirty="0" smtClean="0">
                <a:solidFill>
                  <a:schemeClr val="tx1"/>
                </a:solidFill>
              </a:rPr>
              <a:t>Wait till I see the </a:t>
            </a:r>
            <a:r>
              <a:rPr lang="en-US" sz="3400" b="1" dirty="0" smtClean="0">
                <a:solidFill>
                  <a:schemeClr val="tx1"/>
                </a:solidFill>
              </a:rPr>
              <a:t>morning Break </a:t>
            </a:r>
            <a:r>
              <a:rPr lang="en-US" sz="3400" b="1" dirty="0" smtClean="0">
                <a:solidFill>
                  <a:schemeClr val="tx1"/>
                </a:solidFill>
              </a:rPr>
              <a:t>on the golden shore.</a:t>
            </a:r>
          </a:p>
          <a:p>
            <a:pPr marL="0" lvl="1" algn="l"/>
            <a:endParaRPr lang="en-US" sz="1800" b="1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19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Safe in the Arms of Jesus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 in the Arms of Jesus </dc:title>
  <dc:creator>user</dc:creator>
  <cp:lastModifiedBy>user</cp:lastModifiedBy>
  <cp:revision>5</cp:revision>
  <dcterms:created xsi:type="dcterms:W3CDTF">2016-11-26T05:04:09Z</dcterms:created>
  <dcterms:modified xsi:type="dcterms:W3CDTF">2016-11-26T17:09:46Z</dcterms:modified>
</cp:coreProperties>
</file>