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6FA0-12D4-49BE-9D6E-6324D7EB39E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6FA0-12D4-49BE-9D6E-6324D7EB39E0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8E7D8-93AF-46C2-9284-35BFE60E74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i madh Zoti y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225" y="62750"/>
            <a:ext cx="41910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Sa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madh</a:t>
            </a:r>
            <a:r>
              <a:rPr lang="en-US" b="1" dirty="0"/>
              <a:t> </a:t>
            </a:r>
            <a:r>
              <a:rPr lang="en-US" b="1" dirty="0" err="1"/>
              <a:t>Zoti</a:t>
            </a:r>
            <a:r>
              <a:rPr lang="en-US" b="1" dirty="0"/>
              <a:t> </a:t>
            </a:r>
            <a:r>
              <a:rPr lang="en-US" b="1" dirty="0" err="1" smtClean="0"/>
              <a:t>yne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4114800" cy="3962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Është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mbret</a:t>
            </a:r>
            <a:r>
              <a:rPr lang="en-US" sz="1600" b="1" dirty="0" smtClean="0">
                <a:solidFill>
                  <a:schemeClr val="tx1"/>
                </a:solidFill>
              </a:rPr>
              <a:t> plot </a:t>
            </a:r>
            <a:r>
              <a:rPr lang="en-US" sz="1600" b="1" dirty="0" err="1" smtClean="0">
                <a:solidFill>
                  <a:schemeClr val="tx1"/>
                </a:solidFill>
              </a:rPr>
              <a:t>madhështi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veshur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lavdi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Gjithë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toka</a:t>
            </a:r>
            <a:r>
              <a:rPr lang="en-US" sz="1600" b="1" dirty="0" smtClean="0">
                <a:solidFill>
                  <a:schemeClr val="tx1"/>
                </a:solidFill>
              </a:rPr>
              <a:t> le </a:t>
            </a:r>
            <a:r>
              <a:rPr lang="en-US" sz="1600" b="1" dirty="0" err="1" smtClean="0">
                <a:solidFill>
                  <a:schemeClr val="tx1"/>
                </a:solidFill>
              </a:rPr>
              <a:t>t`gëzojë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toka</a:t>
            </a:r>
            <a:r>
              <a:rPr lang="en-US" sz="1600" b="1" dirty="0" smtClean="0">
                <a:solidFill>
                  <a:schemeClr val="tx1"/>
                </a:solidFill>
              </a:rPr>
              <a:t> le </a:t>
            </a:r>
            <a:r>
              <a:rPr lang="en-US" sz="1600" b="1" dirty="0" err="1" smtClean="0">
                <a:solidFill>
                  <a:schemeClr val="tx1"/>
                </a:solidFill>
              </a:rPr>
              <a:t>t`gëzojë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dritë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qëndron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errësira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tij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Dridhet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dëgjon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zërin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zotit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tonë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Ref.: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madh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ynë</a:t>
            </a:r>
            <a:r>
              <a:rPr lang="en-US" sz="1600" b="1" dirty="0" smtClean="0">
                <a:solidFill>
                  <a:srgbClr val="FF0000"/>
                </a:solidFill>
              </a:rPr>
              <a:t>, le </a:t>
            </a:r>
            <a:r>
              <a:rPr lang="en-US" sz="1600" b="1" dirty="0" err="1" smtClean="0">
                <a:solidFill>
                  <a:srgbClr val="FF0000"/>
                </a:solidFill>
              </a:rPr>
              <a:t>t`këndojmë</a:t>
            </a:r>
            <a:r>
              <a:rPr lang="en-US" sz="1600" b="1" dirty="0" smtClean="0">
                <a:solidFill>
                  <a:srgbClr val="FF0000"/>
                </a:solidFill>
              </a:rPr>
              <a:t> 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madh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ynë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gjithë</a:t>
            </a:r>
            <a:r>
              <a:rPr lang="en-US" sz="1600" b="1" dirty="0" smtClean="0">
                <a:solidFill>
                  <a:srgbClr val="FF0000"/>
                </a:solidFill>
              </a:rPr>
              <a:t> do </a:t>
            </a:r>
            <a:r>
              <a:rPr lang="en-US" sz="1600" b="1" dirty="0" err="1" smtClean="0">
                <a:solidFill>
                  <a:srgbClr val="FF0000"/>
                </a:solidFill>
              </a:rPr>
              <a:t>t`shohin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madh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madh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ynë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përjetësia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vjen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kohën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Fillimi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mbarimi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fillimi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mbarimi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Është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trini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  <a:r>
              <a:rPr lang="en-US" sz="1600" b="1" dirty="0" err="1" smtClean="0">
                <a:solidFill>
                  <a:schemeClr val="tx1"/>
                </a:solidFill>
              </a:rPr>
              <a:t>atë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frymë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Luani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judës</a:t>
            </a:r>
            <a:r>
              <a:rPr lang="en-US" sz="1600" b="1" dirty="0" smtClean="0">
                <a:solidFill>
                  <a:schemeClr val="tx1"/>
                </a:solidFill>
              </a:rPr>
              <a:t> je </a:t>
            </a:r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qengji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perëndisë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bridge: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Ëmër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çdo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emër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Je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denjë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për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lavdi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Zemra</a:t>
            </a:r>
            <a:r>
              <a:rPr lang="en-US" sz="1600" b="1" dirty="0" smtClean="0">
                <a:solidFill>
                  <a:schemeClr val="tx1"/>
                </a:solidFill>
              </a:rPr>
              <a:t> sot </a:t>
            </a:r>
            <a:r>
              <a:rPr lang="en-US" sz="1600" b="1" dirty="0" err="1" smtClean="0">
                <a:solidFill>
                  <a:schemeClr val="tx1"/>
                </a:solidFill>
              </a:rPr>
              <a:t>këndon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madh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ynë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Sa i madh Zoti yne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Sa i madh Zoti yne albania</dc:title>
  <dc:creator>FRONT</dc:creator>
  <cp:lastModifiedBy>FRONT</cp:lastModifiedBy>
  <cp:revision>6</cp:revision>
  <dcterms:created xsi:type="dcterms:W3CDTF">2024-04-27T13:49:50Z</dcterms:created>
  <dcterms:modified xsi:type="dcterms:W3CDTF">2025-03-05T22:56:32Z</dcterms:modified>
</cp:coreProperties>
</file>