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17468-6710-40F3-9AAC-37762CCDEDAC}" type="datetimeFigureOut">
              <a:rPr lang="en-US" smtClean="0"/>
              <a:pPr/>
              <a:t>12/25/2020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1FC9C-F118-4829-88C1-EC8C0635A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하늘의 문을 여소서(임재)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Hol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6172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Open the doors of Heaven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295400"/>
            <a:ext cx="8001000" cy="4724400"/>
          </a:xfrm>
        </p:spPr>
        <p:txBody>
          <a:bodyPr>
            <a:normAutofit/>
          </a:bodyPr>
          <a:lstStyle/>
          <a:p>
            <a:pPr marL="0" lvl="1" algn="l"/>
            <a:r>
              <a:rPr lang="en-US" sz="2400" b="1" dirty="0">
                <a:solidFill>
                  <a:schemeClr val="tx1"/>
                </a:solidFill>
              </a:rPr>
              <a:t>Open the doors of Heaven </a:t>
            </a:r>
            <a:r>
              <a:rPr lang="en-US" sz="2400" b="1" dirty="0" smtClean="0">
                <a:solidFill>
                  <a:schemeClr val="tx1"/>
                </a:solidFill>
              </a:rPr>
              <a:t> Keep </a:t>
            </a:r>
            <a:r>
              <a:rPr lang="en-US" sz="2400" b="1" dirty="0">
                <a:solidFill>
                  <a:schemeClr val="tx1"/>
                </a:solidFill>
              </a:rPr>
              <a:t>your eyes on this </a:t>
            </a:r>
            <a:r>
              <a:rPr lang="en-US" sz="2400" b="1" dirty="0" smtClean="0">
                <a:solidFill>
                  <a:schemeClr val="tx1"/>
                </a:solidFill>
              </a:rPr>
              <a:t>place                                My </a:t>
            </a:r>
            <a:r>
              <a:rPr lang="en-US" sz="2400" b="1" dirty="0">
                <a:solidFill>
                  <a:schemeClr val="tx1"/>
                </a:solidFill>
              </a:rPr>
              <a:t>songs for you My Lord </a:t>
            </a:r>
            <a:r>
              <a:rPr lang="en-US" sz="2400" b="1" dirty="0" smtClean="0">
                <a:solidFill>
                  <a:schemeClr val="tx1"/>
                </a:solidFill>
              </a:rPr>
              <a:t> Will </a:t>
            </a:r>
            <a:r>
              <a:rPr lang="en-US" sz="2400" b="1" dirty="0">
                <a:solidFill>
                  <a:schemeClr val="tx1"/>
                </a:solidFill>
              </a:rPr>
              <a:t>never fade </a:t>
            </a:r>
            <a:r>
              <a:rPr lang="en-US" sz="2400" b="1" dirty="0" smtClean="0">
                <a:solidFill>
                  <a:schemeClr val="tx1"/>
                </a:solidFill>
              </a:rPr>
              <a:t>away                                        Open </a:t>
            </a:r>
            <a:r>
              <a:rPr lang="en-US" sz="2400" b="1" dirty="0">
                <a:solidFill>
                  <a:schemeClr val="tx1"/>
                </a:solidFill>
              </a:rPr>
              <a:t>wide the doors of </a:t>
            </a:r>
            <a:r>
              <a:rPr lang="en-US" sz="2400" b="1" dirty="0" smtClean="0">
                <a:solidFill>
                  <a:schemeClr val="tx1"/>
                </a:solidFill>
              </a:rPr>
              <a:t>Heaven                                                                     Come </a:t>
            </a:r>
            <a:r>
              <a:rPr lang="en-US" sz="2400" b="1" dirty="0">
                <a:solidFill>
                  <a:schemeClr val="tx1"/>
                </a:solidFill>
              </a:rPr>
              <a:t>with your Holy </a:t>
            </a:r>
            <a:r>
              <a:rPr lang="en-US" sz="2400" b="1" dirty="0" smtClean="0">
                <a:solidFill>
                  <a:schemeClr val="tx1"/>
                </a:solidFill>
              </a:rPr>
              <a:t>Spirit </a:t>
            </a:r>
            <a:r>
              <a:rPr lang="en-US" sz="2400" b="1" dirty="0">
                <a:solidFill>
                  <a:schemeClr val="tx1"/>
                </a:solidFill>
              </a:rPr>
              <a:t> I'm waiting for you my </a:t>
            </a:r>
            <a:r>
              <a:rPr lang="en-US" sz="2400" b="1" dirty="0" smtClean="0">
                <a:solidFill>
                  <a:schemeClr val="tx1"/>
                </a:solidFill>
              </a:rPr>
              <a:t>Lord          Fragrance </a:t>
            </a:r>
            <a:r>
              <a:rPr lang="en-US" sz="2400" b="1" dirty="0">
                <a:solidFill>
                  <a:schemeClr val="tx1"/>
                </a:solidFill>
              </a:rPr>
              <a:t>of my prayers </a:t>
            </a:r>
            <a:r>
              <a:rPr lang="en-US" sz="2400" b="1" dirty="0" smtClean="0">
                <a:solidFill>
                  <a:schemeClr val="tx1"/>
                </a:solidFill>
              </a:rPr>
              <a:t> Will </a:t>
            </a:r>
            <a:r>
              <a:rPr lang="en-US" sz="2400" b="1" dirty="0">
                <a:solidFill>
                  <a:schemeClr val="tx1"/>
                </a:solidFill>
              </a:rPr>
              <a:t>reach you in </a:t>
            </a:r>
            <a:r>
              <a:rPr lang="en-US" sz="2400" b="1" dirty="0" smtClean="0">
                <a:solidFill>
                  <a:schemeClr val="tx1"/>
                </a:solidFill>
              </a:rPr>
              <a:t>Heaven                                      Holy </a:t>
            </a:r>
            <a:r>
              <a:rPr lang="en-US" sz="2400" b="1" dirty="0">
                <a:solidFill>
                  <a:schemeClr val="tx1"/>
                </a:solidFill>
              </a:rPr>
              <a:t>Spirit come meet in this </a:t>
            </a:r>
            <a:r>
              <a:rPr lang="en-US" sz="2400" b="1" dirty="0" smtClean="0">
                <a:solidFill>
                  <a:schemeClr val="tx1"/>
                </a:solidFill>
              </a:rPr>
              <a:t>place</a:t>
            </a:r>
          </a:p>
          <a:p>
            <a:pPr lvl="1" indent="-457200" algn="l"/>
            <a:endParaRPr lang="en-US" sz="2400" b="1" dirty="0" smtClean="0">
              <a:solidFill>
                <a:schemeClr val="tx1"/>
              </a:solidFill>
            </a:endParaRPr>
          </a:p>
          <a:p>
            <a:pPr lvl="1" indent="-457200" algn="l"/>
            <a:endParaRPr lang="en-US" sz="2400" b="1" dirty="0">
              <a:solidFill>
                <a:schemeClr val="tx1"/>
              </a:solidFill>
            </a:endParaRPr>
          </a:p>
          <a:p>
            <a:pPr marL="0" lvl="1" algn="l"/>
            <a:r>
              <a:rPr lang="en-US" sz="2400" b="1" dirty="0">
                <a:solidFill>
                  <a:schemeClr val="tx1"/>
                </a:solidFill>
              </a:rPr>
              <a:t>Come in this place My Lord </a:t>
            </a:r>
            <a:r>
              <a:rPr lang="en-US" sz="2400" b="1" dirty="0" smtClean="0">
                <a:solidFill>
                  <a:schemeClr val="tx1"/>
                </a:solidFill>
              </a:rPr>
              <a:t> Come </a:t>
            </a:r>
            <a:r>
              <a:rPr lang="en-US" sz="2400" b="1" dirty="0">
                <a:solidFill>
                  <a:schemeClr val="tx1"/>
                </a:solidFill>
              </a:rPr>
              <a:t>and sit among us, </a:t>
            </a:r>
            <a:r>
              <a:rPr lang="en-US" sz="2400" b="1" dirty="0" smtClean="0">
                <a:solidFill>
                  <a:schemeClr val="tx1"/>
                </a:solidFill>
              </a:rPr>
              <a:t>Lord                Come </a:t>
            </a:r>
            <a:r>
              <a:rPr lang="en-US" sz="2400" b="1" dirty="0">
                <a:solidFill>
                  <a:schemeClr val="tx1"/>
                </a:solidFill>
              </a:rPr>
              <a:t>and receive my Worship </a:t>
            </a:r>
            <a:r>
              <a:rPr lang="en-US" sz="2400" b="1" dirty="0" smtClean="0">
                <a:solidFill>
                  <a:schemeClr val="tx1"/>
                </a:solidFill>
              </a:rPr>
              <a:t> All </a:t>
            </a:r>
            <a:r>
              <a:rPr lang="en-US" sz="2400" b="1" dirty="0">
                <a:solidFill>
                  <a:schemeClr val="tx1"/>
                </a:solidFill>
              </a:rPr>
              <a:t>my heart and all my </a:t>
            </a:r>
            <a:r>
              <a:rPr lang="en-US" sz="2400" b="1" dirty="0" smtClean="0">
                <a:solidFill>
                  <a:schemeClr val="tx1"/>
                </a:solidFill>
              </a:rPr>
              <a:t>Soul                      The </a:t>
            </a:r>
            <a:r>
              <a:rPr lang="en-US" sz="2400" b="1" dirty="0">
                <a:solidFill>
                  <a:schemeClr val="tx1"/>
                </a:solidFill>
              </a:rPr>
              <a:t>Name of you my Lord </a:t>
            </a:r>
            <a:r>
              <a:rPr lang="en-US" sz="2400" b="1" dirty="0" smtClean="0">
                <a:solidFill>
                  <a:schemeClr val="tx1"/>
                </a:solidFill>
              </a:rPr>
              <a:t> Only </a:t>
            </a:r>
            <a:r>
              <a:rPr lang="en-US" sz="2400" b="1" dirty="0">
                <a:solidFill>
                  <a:schemeClr val="tx1"/>
                </a:solidFill>
              </a:rPr>
              <a:t>the name of you </a:t>
            </a:r>
            <a:r>
              <a:rPr lang="en-US" sz="2400" b="1" dirty="0" smtClean="0">
                <a:solidFill>
                  <a:schemeClr val="tx1"/>
                </a:solidFill>
              </a:rPr>
              <a:t>Lord                                                                 Jesus your sovereign name is  the only name that reigns here.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Open the doors of Heaven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Holy Spirit</dc:title>
  <dc:creator>user</dc:creator>
  <cp:lastModifiedBy>mary</cp:lastModifiedBy>
  <cp:revision>7</cp:revision>
  <dcterms:created xsi:type="dcterms:W3CDTF">2016-11-23T00:41:32Z</dcterms:created>
  <dcterms:modified xsi:type="dcterms:W3CDTF">2020-12-25T16:24:30Z</dcterms:modified>
</cp:coreProperties>
</file>