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CD21-7C70-47AF-83AB-7E473519CAC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13414-2A97-4235-AF44-012CD90CB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CD21-7C70-47AF-83AB-7E473519CAC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13414-2A97-4235-AF44-012CD90CB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CD21-7C70-47AF-83AB-7E473519CAC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13414-2A97-4235-AF44-012CD90CB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CD21-7C70-47AF-83AB-7E473519CAC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13414-2A97-4235-AF44-012CD90CB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CD21-7C70-47AF-83AB-7E473519CAC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13414-2A97-4235-AF44-012CD90CB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CD21-7C70-47AF-83AB-7E473519CAC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13414-2A97-4235-AF44-012CD90CB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CD21-7C70-47AF-83AB-7E473519CAC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13414-2A97-4235-AF44-012CD90CB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CD21-7C70-47AF-83AB-7E473519CAC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13414-2A97-4235-AF44-012CD90CB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CD21-7C70-47AF-83AB-7E473519CAC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13414-2A97-4235-AF44-012CD90CB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CD21-7C70-47AF-83AB-7E473519CAC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13414-2A97-4235-AF44-012CD90CB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CD21-7C70-47AF-83AB-7E473519CAC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13414-2A97-4235-AF44-012CD90CB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6CD21-7C70-47AF-83AB-7E473519CACA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13414-2A97-4235-AF44-012CD90CBE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ne Thing Have I Desired.jpg"/>
          <p:cNvPicPr>
            <a:picLocks noChangeAspect="1"/>
          </p:cNvPicPr>
          <p:nvPr userDrawn="1"/>
        </p:nvPicPr>
        <p:blipFill>
          <a:blip r:embed="rId14">
            <a:lum bright="8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e Thing Have I Desi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638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One Thing Have I Desired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5486400" cy="3429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One thing have I desired of the Lord,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That will I seek after,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That I may dwell in the house of the Lord,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All the days of my life.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To </a:t>
            </a:r>
            <a:r>
              <a:rPr lang="en-US" sz="2400" b="1" dirty="0" smtClean="0">
                <a:solidFill>
                  <a:schemeClr val="tx1"/>
                </a:solidFill>
              </a:rPr>
              <a:t>behold the beauty,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beauty of the Lord.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To inquire in His temple,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temple of the Lord</a:t>
            </a:r>
            <a:r>
              <a:rPr lang="en-US" sz="2400" b="1" dirty="0" smtClean="0">
                <a:solidFill>
                  <a:schemeClr val="tx1"/>
                </a:solidFill>
              </a:rPr>
              <a:t>.(x2)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One Thing Have I Desired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Thing Have I Desired </dc:title>
  <dc:creator>user</dc:creator>
  <cp:lastModifiedBy>user</cp:lastModifiedBy>
  <cp:revision>6</cp:revision>
  <dcterms:created xsi:type="dcterms:W3CDTF">2016-11-04T22:29:05Z</dcterms:created>
  <dcterms:modified xsi:type="dcterms:W3CDTF">2016-11-05T01:37:32Z</dcterms:modified>
</cp:coreProperties>
</file>