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994DA-D0D7-4F50-94C0-53DFE6B8F002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37221-D103-43AF-AF80-8DDB033E48A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nce Again.jpg"/>
          <p:cNvPicPr>
            <a:picLocks noChangeAspect="1"/>
          </p:cNvPicPr>
          <p:nvPr userDrawn="1"/>
        </p:nvPicPr>
        <p:blipFill>
          <a:blip r:embed="rId14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ce Ag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2743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Once Again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63510"/>
            <a:ext cx="5791200" cy="6400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Jesus </a:t>
            </a:r>
            <a:r>
              <a:rPr lang="en-US" sz="2000" b="1" dirty="0" smtClean="0">
                <a:solidFill>
                  <a:schemeClr val="tx1"/>
                </a:solidFill>
              </a:rPr>
              <a:t>Christ</a:t>
            </a:r>
            <a:r>
              <a:rPr lang="en-US" sz="2000" b="1" dirty="0">
                <a:solidFill>
                  <a:schemeClr val="tx1"/>
                </a:solidFill>
              </a:rPr>
              <a:t>, I think upon your sacrifice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You became nothing, poured out to death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Many times I've wondered at your gift of life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I'm in that place once again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I'm in that place once </a:t>
            </a:r>
            <a:r>
              <a:rPr lang="en-US" sz="2000" b="1" dirty="0" smtClean="0">
                <a:solidFill>
                  <a:schemeClr val="tx1"/>
                </a:solidFill>
              </a:rPr>
              <a:t>again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rgbClr val="FF0000"/>
                </a:solidFill>
              </a:rPr>
              <a:t>And once again I look upon the cross where you died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I'm humbled by your mercy and I'm broken inside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Once again I thank you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Once again I pour out my </a:t>
            </a:r>
            <a:r>
              <a:rPr lang="en-US" sz="2000" b="1" dirty="0" smtClean="0">
                <a:solidFill>
                  <a:srgbClr val="FF0000"/>
                </a:solidFill>
              </a:rPr>
              <a:t>life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Now you are exalted to the highest place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King of the heavens, where one day I'll bow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But for now I marvel at your saving grace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I'm full of praise once again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I'm full of praise once </a:t>
            </a:r>
            <a:r>
              <a:rPr lang="en-US" sz="2000" b="1" dirty="0" smtClean="0">
                <a:solidFill>
                  <a:schemeClr val="tx1"/>
                </a:solidFill>
              </a:rPr>
              <a:t>again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Thank you for the cross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Thank you for the cross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Thank you for the cross, my friend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Once Again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Once Again </dc:title>
  <dc:creator>user</dc:creator>
  <cp:lastModifiedBy>user</cp:lastModifiedBy>
  <cp:revision>7</cp:revision>
  <dcterms:created xsi:type="dcterms:W3CDTF">2016-11-13T01:16:33Z</dcterms:created>
  <dcterms:modified xsi:type="dcterms:W3CDTF">2016-11-13T01:53:57Z</dcterms:modified>
</cp:coreProperties>
</file>