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16DDB-783B-4154-843E-D1657D843279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AAE8E-6659-4565-9570-80217D7EEB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16DDB-783B-4154-843E-D1657D843279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AAE8E-6659-4565-9570-80217D7EEB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16DDB-783B-4154-843E-D1657D843279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AAE8E-6659-4565-9570-80217D7EEB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16DDB-783B-4154-843E-D1657D843279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AAE8E-6659-4565-9570-80217D7EEB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16DDB-783B-4154-843E-D1657D843279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AAE8E-6659-4565-9570-80217D7EEB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16DDB-783B-4154-843E-D1657D843279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AAE8E-6659-4565-9570-80217D7EEB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16DDB-783B-4154-843E-D1657D843279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AAE8E-6659-4565-9570-80217D7EEB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16DDB-783B-4154-843E-D1657D843279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AAE8E-6659-4565-9570-80217D7EEB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16DDB-783B-4154-843E-D1657D843279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AAE8E-6659-4565-9570-80217D7EEB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16DDB-783B-4154-843E-D1657D843279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AAE8E-6659-4565-9570-80217D7EEB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16DDB-783B-4154-843E-D1657D843279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AAE8E-6659-4565-9570-80217D7EEB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16DDB-783B-4154-843E-D1657D843279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AAE8E-6659-4565-9570-80217D7EEB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 turning back by Brandon Heath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 turning back by Chris Toml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188640"/>
            <a:ext cx="7128792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No turning back by Chris Tomlin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052736"/>
            <a:ext cx="5472608" cy="475252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I will follow You I will follow You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No turning back No turning back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No turning back No turning back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This is my heart cry Though none go with me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cross before me The world behind me(Repeat)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This is my anthem My life for Your fame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every move bring Glory to Your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name(Repeat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Bridge: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cross before me The world behind me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will follow I will follow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81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No turning back by Chris Tomlin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turning back by Chris Tomlin </dc:title>
  <dc:creator>mary</dc:creator>
  <cp:lastModifiedBy>mary</cp:lastModifiedBy>
  <cp:revision>5</cp:revision>
  <dcterms:created xsi:type="dcterms:W3CDTF">2021-02-04T20:31:06Z</dcterms:created>
  <dcterms:modified xsi:type="dcterms:W3CDTF">2021-02-04T23:16:06Z</dcterms:modified>
</cp:coreProperties>
</file>