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E247-7AAF-4E55-9034-90B4C461EDC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DC07-DD76-4BF3-9209-7F45AF6EC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E247-7AAF-4E55-9034-90B4C461EDC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DC07-DD76-4BF3-9209-7F45AF6EC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E247-7AAF-4E55-9034-90B4C461EDC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DC07-DD76-4BF3-9209-7F45AF6EC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E247-7AAF-4E55-9034-90B4C461EDC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DC07-DD76-4BF3-9209-7F45AF6EC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E247-7AAF-4E55-9034-90B4C461EDC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DC07-DD76-4BF3-9209-7F45AF6EC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E247-7AAF-4E55-9034-90B4C461EDC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DC07-DD76-4BF3-9209-7F45AF6EC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E247-7AAF-4E55-9034-90B4C461EDC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DC07-DD76-4BF3-9209-7F45AF6EC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E247-7AAF-4E55-9034-90B4C461EDC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DC07-DD76-4BF3-9209-7F45AF6EC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E247-7AAF-4E55-9034-90B4C461EDC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DC07-DD76-4BF3-9209-7F45AF6EC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E247-7AAF-4E55-9034-90B4C461EDC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DC07-DD76-4BF3-9209-7F45AF6EC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E247-7AAF-4E55-9034-90B4C461EDC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DC07-DD76-4BF3-9209-7F45AF6EC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4E247-7AAF-4E55-9034-90B4C461EDCB}" type="datetimeFigureOut">
              <a:rPr lang="en-US" smtClean="0"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DDC07-DD76-4BF3-9209-7F45AF6EC95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내영이 주를 찬양합니다.jpg"/>
          <p:cNvPicPr>
            <a:picLocks noChangeAspect="1"/>
          </p:cNvPicPr>
          <p:nvPr userDrawn="1"/>
        </p:nvPicPr>
        <p:blipFill>
          <a:blip r:embed="rId14">
            <a:lum bright="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spirit praise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990600"/>
            <a:ext cx="4724400" cy="7619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My spirit praises you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973050"/>
            <a:ext cx="6934200" cy="40386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I praise you, Jesus, with my heart and soul.        I praise you, Jesus, with my heart and soul.          I praise you, Jesus, with my heart and soul.        I praise you, Jesus, with my heart and soul.         I praise you, Jesus, with my heart and soul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Rejoice, rejoice, oh my soul, rejoice                       Give thanks, give thanks, with my hands up.      Sing, sing praises, to You Jesus, lifting my voice, hallelujah.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99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My spirit praises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spirit praises you</dc:title>
  <dc:creator>user</dc:creator>
  <cp:lastModifiedBy>user</cp:lastModifiedBy>
  <cp:revision>6</cp:revision>
  <dcterms:created xsi:type="dcterms:W3CDTF">2016-11-24T09:55:51Z</dcterms:created>
  <dcterms:modified xsi:type="dcterms:W3CDTF">2016-11-24T11:28:16Z</dcterms:modified>
</cp:coreProperties>
</file>