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82" d="100"/>
          <a:sy n="82" d="100"/>
        </p:scale>
        <p:origin x="-157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23CD9-376A-47E3-86CB-EBDF21F0CF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95CF-1321-47B4-BB01-05F7E67A18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ranatha.jpg"/>
          <p:cNvPicPr>
            <a:picLocks noChangeAspect="1"/>
          </p:cNvPicPr>
          <p:nvPr userDrawn="1"/>
        </p:nvPicPr>
        <p:blipFill>
          <a:blip r:embed="rId14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anat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762000"/>
            <a:ext cx="2590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Maranatha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2057400"/>
            <a:ext cx="8610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 err="1" smtClean="0"/>
              <a:t>Maranatha</a:t>
            </a:r>
            <a:r>
              <a:rPr lang="en-US" sz="2400" b="1" dirty="0" smtClean="0"/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dirty="0" smtClean="0"/>
              <a:t>Jesus </a:t>
            </a:r>
            <a:r>
              <a:rPr lang="en-US" sz="2400" b="1" dirty="0" smtClean="0"/>
              <a:t> Our Lord,  come, we long for your return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Across the earth, may nations rise                                                                To worship you our Lord and King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400" b="1" dirty="0" err="1" smtClean="0"/>
              <a:t>Maranatha</a:t>
            </a:r>
            <a:r>
              <a:rPr lang="en-US" sz="2400" b="1" dirty="0" smtClean="0"/>
              <a:t>, </a:t>
            </a:r>
            <a:r>
              <a:rPr lang="en-US" sz="2400" b="1" dirty="0" smtClean="0"/>
              <a:t> do not delay,  come, we </a:t>
            </a:r>
            <a:r>
              <a:rPr lang="en-US" sz="2400" b="1" dirty="0" smtClean="0"/>
              <a:t>long for your return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tribes and tongues, turn to Jesus                                                         With dance and praise before His coming throne</a:t>
            </a:r>
          </a:p>
          <a:p>
            <a:pPr lvl="0">
              <a:spcBef>
                <a:spcPct val="20000"/>
              </a:spcBef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King of</a:t>
            </a:r>
            <a:r>
              <a:rPr kumimoji="0" lang="en-US" altLang="ko-K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Kings, we’ll  prepare the way of your return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We’ll take up our cross and go out to the ends of the earth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when the glory of the kingdom</a:t>
            </a:r>
            <a:r>
              <a:rPr kumimoji="0" lang="en-US" altLang="ko-K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covering the earth.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the nations</a:t>
            </a:r>
            <a:r>
              <a:rPr kumimoji="0" lang="en-US" altLang="ko-K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 will usher in our King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400" b="1" dirty="0" err="1" smtClean="0"/>
              <a:t>Maranatha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Maranatha</a:t>
            </a:r>
            <a:r>
              <a:rPr lang="en-US" sz="2400" b="1" dirty="0" smtClean="0"/>
              <a:t>, </a:t>
            </a:r>
            <a:r>
              <a:rPr lang="en-US" sz="2400" b="1" dirty="0" smtClean="0"/>
              <a:t>Hallelujah, come, we long for your return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400" b="1" dirty="0" err="1" smtClean="0"/>
              <a:t>Maranatha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Maranatha</a:t>
            </a:r>
            <a:r>
              <a:rPr lang="en-US" sz="2400" b="1" dirty="0" smtClean="0"/>
              <a:t>, Hallelujah, </a:t>
            </a:r>
            <a:r>
              <a:rPr lang="en-US" sz="2400" b="1" dirty="0" smtClean="0"/>
              <a:t>come</a:t>
            </a:r>
            <a:r>
              <a:rPr lang="en-US" sz="2400" b="1" dirty="0" smtClean="0"/>
              <a:t>, we long for your </a:t>
            </a:r>
            <a:r>
              <a:rPr lang="en-US" sz="2400" b="1" dirty="0" smtClean="0"/>
              <a:t>return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Maranatha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Maranatha </dc:title>
  <dc:creator>user</dc:creator>
  <cp:lastModifiedBy>user</cp:lastModifiedBy>
  <cp:revision>5</cp:revision>
  <dcterms:created xsi:type="dcterms:W3CDTF">2016-11-06T14:53:08Z</dcterms:created>
  <dcterms:modified xsi:type="dcterms:W3CDTF">2016-11-06T20:26:24Z</dcterms:modified>
</cp:coreProperties>
</file>