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1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4F710-F6DD-450E-A7A7-451BD936DB3F}" type="datetimeFigureOut">
              <a:rPr lang="en-US" smtClean="0"/>
              <a:pPr/>
              <a:t>11/14/2016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2EA2D-7FC9-4171-83FD-0734B88690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ve Never Fails.jpg"/>
          <p:cNvPicPr>
            <a:picLocks noChangeAspect="1"/>
          </p:cNvPicPr>
          <p:nvPr userDrawn="1"/>
        </p:nvPicPr>
        <p:blipFill>
          <a:blip r:embed="rId14">
            <a:lum bright="7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Never Fail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3886200" cy="6095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Love Never Fails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6477000" cy="6172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Love is not proud  Love does not boast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after all  Matters the most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does not run  Love does not hide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does not keep  Locked inside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is the river that flows through  Love never fails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will sustain  Love will provide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will not cease  At the end of time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will protect  Love always hopes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still believes  When you don't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is the arms that are holding you Love never fails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When my heart won't make a sound  When I can't turn back around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When the sky is falling down  Nothing is greater than this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Greater than this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is right here  Love is alive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is the way  The truth the life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is the river that flows through  Love is the arms that are holding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is the place you will fly to  Love never fails you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Love Never Fails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Never Fails </dc:title>
  <dc:creator>user</dc:creator>
  <cp:lastModifiedBy>user</cp:lastModifiedBy>
  <cp:revision>4</cp:revision>
  <dcterms:created xsi:type="dcterms:W3CDTF">2016-11-14T03:05:40Z</dcterms:created>
  <dcterms:modified xsi:type="dcterms:W3CDTF">2016-11-14T09:20:52Z</dcterms:modified>
</cp:coreProperties>
</file>