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0439-82E6-4FBE-9A14-D7425159ACC3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CEE6-2B3E-4405-8220-06A0424FDA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By and By(Let Us Sing of His Love)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082422" y="1196751"/>
            <a:ext cx="3061577" cy="26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Us Sing of His Love once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72808" cy="432048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Let Us Sing of His Love once again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028384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sing of his love once again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love that can never decay,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blood of the Lamb who was slain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Till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praise him again in that day.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believe Jesus saves,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his blood makes me whiter than snow.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cleansing and healing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 Who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wash in the Life-giving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flood;             There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perfect deliverance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had in this world through the blood.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while we taste of his love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filled with delight through his name;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what will it be when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above 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join in the song of the Lamb!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we’ll march in his name, till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 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bidding to cease from the fight;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our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shall welcome us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 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mansions of glory and light.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banners unfurled to the breeze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motto shall holiness be,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the crown from his hand we shall seize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King in his glory we see.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Us Sing of His Love once again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Sing of His Love once again </dc:title>
  <dc:creator>mary</dc:creator>
  <cp:lastModifiedBy>mary</cp:lastModifiedBy>
  <cp:revision>3</cp:revision>
  <dcterms:created xsi:type="dcterms:W3CDTF">2019-01-31T02:10:25Z</dcterms:created>
  <dcterms:modified xsi:type="dcterms:W3CDTF">2019-01-31T13:58:38Z</dcterms:modified>
</cp:coreProperties>
</file>