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945A-CE92-4DBB-A637-708EFCF2DC98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6A64E-ABF5-4F46-AA47-83B739E68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945A-CE92-4DBB-A637-708EFCF2DC98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6A64E-ABF5-4F46-AA47-83B739E68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945A-CE92-4DBB-A637-708EFCF2DC98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6A64E-ABF5-4F46-AA47-83B739E68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945A-CE92-4DBB-A637-708EFCF2DC98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6A64E-ABF5-4F46-AA47-83B739E68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945A-CE92-4DBB-A637-708EFCF2DC98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6A64E-ABF5-4F46-AA47-83B739E68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945A-CE92-4DBB-A637-708EFCF2DC98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6A64E-ABF5-4F46-AA47-83B739E68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945A-CE92-4DBB-A637-708EFCF2DC98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6A64E-ABF5-4F46-AA47-83B739E68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945A-CE92-4DBB-A637-708EFCF2DC98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6A64E-ABF5-4F46-AA47-83B739E68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945A-CE92-4DBB-A637-708EFCF2DC98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6A64E-ABF5-4F46-AA47-83B739E68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945A-CE92-4DBB-A637-708EFCF2DC98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6A64E-ABF5-4F46-AA47-83B739E68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945A-CE92-4DBB-A637-708EFCF2DC98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6A64E-ABF5-4F46-AA47-83B739E68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5945A-CE92-4DBB-A637-708EFCF2DC98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6A64E-ABF5-4F46-AA47-83B739E680A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Let The Heavens Rejoice.jpg"/>
          <p:cNvPicPr>
            <a:picLocks noChangeAspect="1"/>
          </p:cNvPicPr>
          <p:nvPr userDrawn="1"/>
        </p:nvPicPr>
        <p:blipFill>
          <a:blip r:embed="rId14">
            <a:lum bright="7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t The Heavens Rej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54864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Let The Heavens Rejoice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762000"/>
            <a:ext cx="6477000" cy="54864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Let the heavens rejoice and the earth be glad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Let the seas resound with a mighty roar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Let the trees of the forest  clap their hands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Let the earth be filled with the glory of the Lord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All of creation is boldly proclaiming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The wonderful things he has done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Let’s  join with all nations in one declaration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Proclaiming the goodness of God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The heavens above are declaring His splendor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His power cannot be denied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For all of creation is loudly confessing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That Jesus our Lord is alive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Let The Heavens Rejoice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Eyed Soul</dc:title>
  <dc:creator>user</dc:creator>
  <cp:lastModifiedBy>user</cp:lastModifiedBy>
  <cp:revision>6</cp:revision>
  <dcterms:created xsi:type="dcterms:W3CDTF">2016-11-02T00:24:42Z</dcterms:created>
  <dcterms:modified xsi:type="dcterms:W3CDTF">2016-11-02T01:33:36Z</dcterms:modified>
</cp:coreProperties>
</file>