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3B19D-4297-42DF-AA11-3FA07425FB6C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36333-C845-48A4-A655-0F19B00D3E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Majes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733800" cy="765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King of Majesty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7086600" cy="5638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You know that I love You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You know that I want to know You so much more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More than I have </a:t>
            </a:r>
            <a:r>
              <a:rPr lang="en-US" sz="2800" b="1" dirty="0" smtClean="0">
                <a:solidFill>
                  <a:schemeClr val="tx1"/>
                </a:solidFill>
              </a:rPr>
              <a:t>before</a:t>
            </a: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These words are from my heart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These words are not made up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I will live for you, I am devoted to </a:t>
            </a:r>
            <a:r>
              <a:rPr lang="en-US" sz="2800" b="1" dirty="0" smtClean="0">
                <a:solidFill>
                  <a:schemeClr val="tx1"/>
                </a:solidFill>
              </a:rPr>
              <a:t>You</a:t>
            </a: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King of Majesty, I have one desire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Just to be with You, my Lord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Just to be with You, my </a:t>
            </a:r>
            <a:r>
              <a:rPr lang="en-US" sz="2800" b="1" dirty="0" smtClean="0">
                <a:solidFill>
                  <a:schemeClr val="tx1"/>
                </a:solidFill>
              </a:rPr>
              <a:t>Lord</a:t>
            </a: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Jesus, You are </a:t>
            </a:r>
            <a:r>
              <a:rPr lang="en-US" sz="2800" b="1" dirty="0" smtClean="0">
                <a:solidFill>
                  <a:schemeClr val="tx1"/>
                </a:solidFill>
              </a:rPr>
              <a:t>the  Savior </a:t>
            </a:r>
            <a:r>
              <a:rPr lang="en-US" sz="2800" b="1" dirty="0">
                <a:solidFill>
                  <a:schemeClr val="tx1"/>
                </a:solidFill>
              </a:rPr>
              <a:t>of my soul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And forever and ever, I'll give my praises to </a:t>
            </a:r>
            <a:r>
              <a:rPr lang="en-US" sz="2800" b="1" dirty="0" smtClean="0">
                <a:solidFill>
                  <a:schemeClr val="tx1"/>
                </a:solidFill>
              </a:rPr>
              <a:t>You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King of Majesty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of Majesty</dc:title>
  <dc:creator>user</dc:creator>
  <cp:lastModifiedBy>user</cp:lastModifiedBy>
  <cp:revision>7</cp:revision>
  <dcterms:created xsi:type="dcterms:W3CDTF">2016-11-18T00:15:12Z</dcterms:created>
  <dcterms:modified xsi:type="dcterms:W3CDTF">2016-11-18T01:18:18Z</dcterms:modified>
</cp:coreProperties>
</file>