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81C5-69CC-409C-B430-6BD7A7B44663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F873-335A-43CA-9880-EE9BFEB64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ust a Closer walk with Thee.jpg"/>
          <p:cNvPicPr>
            <a:picLocks noChangeAspect="1"/>
          </p:cNvPicPr>
          <p:nvPr userDrawn="1"/>
        </p:nvPicPr>
        <p:blipFill>
          <a:blip r:embed="rId14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 Closer walk with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248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Just a Closer walk with Thee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7391400" cy="6477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am weak, but Thou art strong;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Jesus, keep me from all wrong;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I’ll be satisfied as long As I walk,                                                            let me walk close to Thee.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marL="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Just a closer walk with Thee, Grant it, Jesus, is my plea,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Daily walking close to Thee, Let it be, dear Lord, let it be.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1"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Through this world of toil and snares,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If </a:t>
            </a:r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falter, Lord, who cares?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Who with me my burden shares?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None but Thee, dear Lord, none but Thee.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When my feeble life is o’er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Time for me will be no more;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Guide me gently, safely o’er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Thy kingdom shore, to Thy shore.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a Closer walk with Thee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Closer walk with Thee </dc:title>
  <dc:creator>user</dc:creator>
  <cp:lastModifiedBy>user</cp:lastModifiedBy>
  <cp:revision>4</cp:revision>
  <dcterms:created xsi:type="dcterms:W3CDTF">2016-11-29T19:27:53Z</dcterms:created>
  <dcterms:modified xsi:type="dcterms:W3CDTF">2016-11-30T01:05:57Z</dcterms:modified>
</cp:coreProperties>
</file>