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2F104-2EAB-4D69-9C96-8D0016E4DFE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0A65-0BA1-46C6-8B7D-22B0583E0C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2F104-2EAB-4D69-9C96-8D0016E4DFE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0A65-0BA1-46C6-8B7D-22B0583E0C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2F104-2EAB-4D69-9C96-8D0016E4DFE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0A65-0BA1-46C6-8B7D-22B0583E0C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2F104-2EAB-4D69-9C96-8D0016E4DFE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0A65-0BA1-46C6-8B7D-22B0583E0C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2F104-2EAB-4D69-9C96-8D0016E4DFE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0A65-0BA1-46C6-8B7D-22B0583E0C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2F104-2EAB-4D69-9C96-8D0016E4DFE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0A65-0BA1-46C6-8B7D-22B0583E0C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2F104-2EAB-4D69-9C96-8D0016E4DFE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0A65-0BA1-46C6-8B7D-22B0583E0C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2F104-2EAB-4D69-9C96-8D0016E4DFE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0A65-0BA1-46C6-8B7D-22B0583E0C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2F104-2EAB-4D69-9C96-8D0016E4DFE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0A65-0BA1-46C6-8B7D-22B0583E0C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2F104-2EAB-4D69-9C96-8D0016E4DFE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0A65-0BA1-46C6-8B7D-22B0583E0C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2F104-2EAB-4D69-9C96-8D0016E4DFE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60A65-0BA1-46C6-8B7D-22B0583E0C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2F104-2EAB-4D69-9C96-8D0016E4DFE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60A65-0BA1-46C6-8B7D-22B0583E0C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Name Above All Names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ésus c'est le plus beau n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764704"/>
            <a:ext cx="6192688" cy="57849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/>
              <a:t>Jésus c'est le plus beau nom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3768" y="1916832"/>
            <a:ext cx="3992488" cy="2304256"/>
          </a:xfrm>
        </p:spPr>
        <p:txBody>
          <a:bodyPr>
            <a:normAutofit/>
          </a:bodyPr>
          <a:lstStyle/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Jésus, c'est le plus beau nom,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Merveilleux Sauveur,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Seigneur de gloire !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Emmanuel, Dieu est avec nous,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Source de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joie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Parole de vie.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30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Jésus c'est le plus beau nom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Jésus, est le plus beau nom</dc:title>
  <dc:creator>mary</dc:creator>
  <cp:lastModifiedBy>mary</cp:lastModifiedBy>
  <cp:revision>7</cp:revision>
  <dcterms:created xsi:type="dcterms:W3CDTF">2020-12-28T20:03:23Z</dcterms:created>
  <dcterms:modified xsi:type="dcterms:W3CDTF">2023-03-28T18:41:01Z</dcterms:modified>
</cp:coreProperties>
</file>