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9EB8-C864-4E66-B3A2-184A46C3AB87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7B858-C059-4115-8D47-F47C4F5F72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주님 말씀하시면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f You call me to 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495800" cy="6857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If You call me to go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If You call me to go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Lord I will follow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If it isn't Your will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Lord show me Your way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Wherever I may go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am in Your hands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Oh my Lord, Lord lead me on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Chorus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Your chosen place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That is where I want to be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To obey your will, lead me to the Father's heart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Though my heart and flesh may fail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Jesus I am Yours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For Your kingdom and Your will be done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Oh my Lord, Lord lead me 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If You call me to 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call me to go</dc:title>
  <dc:creator>user</dc:creator>
  <cp:lastModifiedBy>user</cp:lastModifiedBy>
  <cp:revision>7</cp:revision>
  <dcterms:created xsi:type="dcterms:W3CDTF">2016-11-10T03:10:46Z</dcterms:created>
  <dcterms:modified xsi:type="dcterms:W3CDTF">2016-11-10T04:11:01Z</dcterms:modified>
</cp:coreProperties>
</file>