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9270-207A-440D-A87E-FE6AAEA66AC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EFE57-6CD3-4CCF-9552-9EFBEFEB2B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가 주인 삼은.jpg"/>
          <p:cNvPicPr>
            <a:picLocks noChangeAspect="1"/>
          </p:cNvPicPr>
          <p:nvPr userDrawn="1"/>
        </p:nvPicPr>
        <p:blipFill>
          <a:blip r:embed="rId14">
            <a:lum bright="2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verything that I had allowed to rule on my lif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33400"/>
            <a:ext cx="8305800" cy="609600"/>
          </a:xfrm>
        </p:spPr>
        <p:txBody>
          <a:bodyPr>
            <a:normAutofit/>
          </a:bodyPr>
          <a:lstStyle/>
          <a:p>
            <a:r>
              <a:rPr lang="en-US" sz="3200" b="1" dirty="0"/>
              <a:t>Everything that I had allowed to rule on my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7848600" cy="42672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Everything that I had allowed to rule on my life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I lay them down and come before You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Everything that I loved, I lay them down before You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My love is only You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Lord Your love, in the roughest of storms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Like the deepest of seas, makes me placid again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Lord, Your love, the bedrock of my soul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I stand aright on Your love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Everything that I had allowed to rule on my life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Everything that I had allowed to rule on my life</dc:title>
  <dc:creator>user</dc:creator>
  <cp:lastModifiedBy>user</cp:lastModifiedBy>
  <cp:revision>4</cp:revision>
  <dcterms:created xsi:type="dcterms:W3CDTF">2016-11-04T04:20:50Z</dcterms:created>
  <dcterms:modified xsi:type="dcterms:W3CDTF">2016-11-04T05:16:06Z</dcterms:modified>
</cp:coreProperties>
</file>