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3F6DE-DE7B-48BA-B472-8A4AC04E205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8C656-2846-4184-B590-B1E637F4E6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onsuming Fire.jpg"/>
          <p:cNvPicPr>
            <a:picLocks noChangeAspect="1"/>
          </p:cNvPicPr>
          <p:nvPr userDrawn="1"/>
        </p:nvPicPr>
        <p:blipFill>
          <a:blip r:embed="rId14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suming 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Consuming Fire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9144000" cy="6324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 must be more than this, O breath of God come breathe within,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 must be more than this, Spirit of God we wait for You.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Fill us anew we pray, Fill us anew we pray.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[Chorus]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Consuming fire fan into flame, A passion for Your Name,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Spirit of God fall in this place, Lord have Your way,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Lord have Your way with us,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Come like a rushing wind, Clothe us with power from on high,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Now set the captives free, Leave us abandoned to Your praise.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 let Your glory fall, Lord let Your glory fall.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Stir it up in our hearts Lord,  Stir it up in our hearts Lord,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Stir it up in our hearts Lord, A passion for Your Name.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Consuming Fire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Consuming Fire</dc:title>
  <dc:creator>user</dc:creator>
  <cp:lastModifiedBy>user</cp:lastModifiedBy>
  <cp:revision>4</cp:revision>
  <dcterms:created xsi:type="dcterms:W3CDTF">2016-11-21T13:47:47Z</dcterms:created>
  <dcterms:modified xsi:type="dcterms:W3CDTF">2016-11-21T15:09:32Z</dcterms:modified>
</cp:coreProperties>
</file>